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ontserrat" panose="020B0604020202020204" charset="0"/>
      <p:regular r:id="rId9"/>
      <p:bold r:id="rId10"/>
      <p:italic r:id="rId11"/>
      <p:boldItalic r:id="rId12"/>
    </p:embeddedFont>
    <p:embeddedFont>
      <p:font typeface="Oswald" panose="020B0604020202020204" charset="0"/>
      <p:regular r:id="rId13"/>
      <p:bold r:id="rId14"/>
    </p:embeddedFont>
    <p:embeddedFont>
      <p:font typeface="Playfair Displ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195e25c0d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195e25c0d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195e25c0d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195e25c0d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195e25c0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195e25c0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195e25c0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195e25c0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195e25c0d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195e25c0d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Virtual Open House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92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7- Ms. Gonzalez -Room 112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Virtual Open House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Due to our current circumstances, unfortunately we are unable to have a regular Open House this year.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wanted to share with you just a couple of things from our class, and allow you to have a discussion with your child about a few items from English.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Click on through the next couple of slides and enjoy this version of Open House!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Gratitude is an Attitude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We did a unit on gratitude recently. After we concluded the unit, I had students write on a Post-it note something they were grateful for. Every class period posted a note on our wall!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Ask your child a few concepts/ideas he or she learned from the gratitude  unit.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Also, have a discussion about what you and your family are grateful for. </a:t>
            </a:r>
            <a:endParaRPr sz="1600"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1600" y="1017725"/>
            <a:ext cx="4520701" cy="3754622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Book Recommendations</a:t>
            </a:r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Every student has done independent reading all year long!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Ask you child what book or books they have enjoyed reading for their independent reading and why.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Also, discuss a few book recommendations with one another. I would love to know more book recommendations that we can add to our class wall.</a:t>
            </a:r>
            <a:endParaRPr sz="1600"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1600" y="1149675"/>
            <a:ext cx="4618374" cy="3568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Persuasive Letter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Currently your child is working on writing a persuasive letter to a person, company, organization, cause, etc. to try and convince them of their idea. Discuss with your child their thesis (purpose) from their letter.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Next, have your child explain the Methods of Persuasion to you, and ask them which methods they are using for their persuasive letter.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Also, discuss with your child a time YOU used some methods of persuasion in life.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148675"/>
            <a:ext cx="8588100" cy="3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visiting the Virtual Open House for Ms. Gonzalez’s 7th grade English class!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hope you are all doing well! Take care!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225" y="1548000"/>
            <a:ext cx="2865299" cy="286530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6013000" y="4413300"/>
            <a:ext cx="243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Playfair Display"/>
                <a:ea typeface="Playfair Display"/>
                <a:cs typeface="Playfair Display"/>
                <a:sym typeface="Playfair Display"/>
              </a:rPr>
              <a:t>This photo is from our class “Quote of the Day” board from earlier in the year.</a:t>
            </a:r>
            <a:endParaRPr sz="9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On-screen Show (16:9)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Oswald</vt:lpstr>
      <vt:lpstr>Montserrat</vt:lpstr>
      <vt:lpstr>Arial</vt:lpstr>
      <vt:lpstr>Playfair Display</vt:lpstr>
      <vt:lpstr>Pop</vt:lpstr>
      <vt:lpstr>Virtual Open House</vt:lpstr>
      <vt:lpstr>Welcome to Virtual Open House</vt:lpstr>
      <vt:lpstr>Gratitude is an Attitude</vt:lpstr>
      <vt:lpstr>Book Recommendations</vt:lpstr>
      <vt:lpstr>Persuasive Letter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Open House</dc:title>
  <dc:creator>Trisha</dc:creator>
  <cp:lastModifiedBy>Trisha</cp:lastModifiedBy>
  <cp:revision>1</cp:revision>
  <dcterms:modified xsi:type="dcterms:W3CDTF">2020-03-19T21:55:04Z</dcterms:modified>
</cp:coreProperties>
</file>