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68" r:id="rId4"/>
    <p:sldId id="262" r:id="rId5"/>
    <p:sldId id="270" r:id="rId6"/>
    <p:sldId id="271" r:id="rId7"/>
    <p:sldId id="266" r:id="rId8"/>
    <p:sldId id="258" r:id="rId9"/>
    <p:sldId id="259" r:id="rId10"/>
    <p:sldId id="260" r:id="rId11"/>
    <p:sldId id="264" r:id="rId12"/>
    <p:sldId id="267" r:id="rId13"/>
    <p:sldId id="274" r:id="rId14"/>
    <p:sldId id="27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BB3C6-F6C7-48BF-A57D-8F34FB2B599D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D8F22-7636-4CF7-B66D-5511501D4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BB3C6-F6C7-48BF-A57D-8F34FB2B599D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D8F22-7636-4CF7-B66D-5511501D4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BB3C6-F6C7-48BF-A57D-8F34FB2B599D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D8F22-7636-4CF7-B66D-5511501D4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BB3C6-F6C7-48BF-A57D-8F34FB2B599D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D8F22-7636-4CF7-B66D-5511501D4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BB3C6-F6C7-48BF-A57D-8F34FB2B599D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D8F22-7636-4CF7-B66D-5511501D4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BB3C6-F6C7-48BF-A57D-8F34FB2B599D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D8F22-7636-4CF7-B66D-5511501D4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BB3C6-F6C7-48BF-A57D-8F34FB2B599D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D8F22-7636-4CF7-B66D-5511501D4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BB3C6-F6C7-48BF-A57D-8F34FB2B599D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ED8F22-7636-4CF7-B66D-5511501D43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BB3C6-F6C7-48BF-A57D-8F34FB2B599D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D8F22-7636-4CF7-B66D-5511501D4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BB3C6-F6C7-48BF-A57D-8F34FB2B599D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9FED8F22-7636-4CF7-B66D-5511501D4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BBBB3C6-F6C7-48BF-A57D-8F34FB2B599D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D8F22-7636-4CF7-B66D-5511501D4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BBBB3C6-F6C7-48BF-A57D-8F34FB2B599D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FED8F22-7636-4CF7-B66D-5511501D4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Persuasive Letter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581400"/>
            <a:ext cx="7696200" cy="2362200"/>
          </a:xfrm>
        </p:spPr>
        <p:txBody>
          <a:bodyPr/>
          <a:lstStyle/>
          <a:p>
            <a:r>
              <a:rPr lang="en-US" dirty="0"/>
              <a:t>Idea Generating</a:t>
            </a:r>
          </a:p>
        </p:txBody>
      </p:sp>
    </p:spTree>
    <p:extLst>
      <p:ext uri="{BB962C8B-B14F-4D97-AF65-F5344CB8AC3E}">
        <p14:creationId xmlns:p14="http://schemas.microsoft.com/office/powerpoint/2010/main" val="21213578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Techniques</a:t>
            </a:r>
          </a:p>
          <a:p>
            <a:endParaRPr lang="en-US" dirty="0"/>
          </a:p>
          <a:p>
            <a:pPr lvl="1"/>
            <a:r>
              <a:rPr lang="en-US" dirty="0"/>
              <a:t>What techniques will you use to prove your point? (methods of persuasion)</a:t>
            </a:r>
          </a:p>
        </p:txBody>
      </p:sp>
    </p:spTree>
    <p:extLst>
      <p:ext uri="{BB962C8B-B14F-4D97-AF65-F5344CB8AC3E}">
        <p14:creationId xmlns:p14="http://schemas.microsoft.com/office/powerpoint/2010/main" val="4257812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Strong Reasons</a:t>
            </a:r>
          </a:p>
          <a:p>
            <a:pPr lvl="1"/>
            <a:r>
              <a:rPr lang="en-US" dirty="0"/>
              <a:t>What are the reasons you are right about your argument? </a:t>
            </a:r>
          </a:p>
          <a:p>
            <a:pPr lvl="1"/>
            <a:r>
              <a:rPr lang="en-US" dirty="0"/>
              <a:t>What are reasons you can give against your opposition (counterarguments)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812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Expanded Seed Idea Example with P-A-T-S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620000" cy="5410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Purpose: The school mascot should be changed to the stegosaurus </a:t>
            </a:r>
          </a:p>
          <a:p>
            <a:r>
              <a:rPr lang="en-US" dirty="0"/>
              <a:t>Audience: MBUSD</a:t>
            </a:r>
          </a:p>
          <a:p>
            <a:r>
              <a:rPr lang="en-US" dirty="0"/>
              <a:t>Techniques: logical, emotional</a:t>
            </a:r>
          </a:p>
          <a:p>
            <a:r>
              <a:rPr lang="en-US" dirty="0"/>
              <a:t>Strong Reasons:</a:t>
            </a:r>
          </a:p>
          <a:p>
            <a:pPr lvl="1"/>
            <a:r>
              <a:rPr lang="en-US" dirty="0"/>
              <a:t>The stegosaurus’ armor represents how tough we are!</a:t>
            </a:r>
          </a:p>
          <a:p>
            <a:pPr lvl="1"/>
            <a:r>
              <a:rPr lang="en-US" dirty="0"/>
              <a:t>The stegosaurus’ has two brains, which represents our superior intelligence</a:t>
            </a:r>
          </a:p>
          <a:p>
            <a:pPr lvl="1"/>
            <a:r>
              <a:rPr lang="en-US" dirty="0"/>
              <a:t>The stegosaurus was a vegetarian, which represents how considerate we are of the well-being of other animals.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7CE5E-825F-4B51-B6A5-54B615667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Assignment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917CF7-803D-496C-BEE3-5FE8A13FAC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 back and look at your list you made previously, and circle 3 issues</a:t>
            </a:r>
            <a:r>
              <a:rPr lang="en-US"/>
              <a:t>/ideas </a:t>
            </a:r>
            <a:r>
              <a:rPr lang="en-US" dirty="0"/>
              <a:t>you are interested in and create P-A-T-S for each one. </a:t>
            </a:r>
          </a:p>
          <a:p>
            <a:r>
              <a:rPr lang="en-US" dirty="0"/>
              <a:t>You will do this in your writer’s notebook. This will help you start to figure out the topic of your Persuasive Letter. </a:t>
            </a:r>
          </a:p>
        </p:txBody>
      </p:sp>
    </p:spTree>
    <p:extLst>
      <p:ext uri="{BB962C8B-B14F-4D97-AF65-F5344CB8AC3E}">
        <p14:creationId xmlns:p14="http://schemas.microsoft.com/office/powerpoint/2010/main" val="19108263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Sample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When you finish P-A-T-S, work with your writing partner. </a:t>
            </a:r>
          </a:p>
          <a:p>
            <a:r>
              <a:rPr lang="en-US" dirty="0"/>
              <a:t>I want the two of you to read the sample letter together (do not write on the letter)</a:t>
            </a:r>
          </a:p>
          <a:p>
            <a:r>
              <a:rPr lang="en-US" dirty="0"/>
              <a:t>After you have read the letter, write in your writer’s notebook the Methods of persuasion the student used and explain how you know which methods she used.</a:t>
            </a:r>
          </a:p>
          <a:p>
            <a:r>
              <a:rPr lang="en-US" dirty="0"/>
              <a:t>Also, write down words that she used that stood out to you. (Sophisticated/Pizzazz type words that you would normally not use in regular conversation.)</a:t>
            </a:r>
          </a:p>
          <a:p>
            <a:r>
              <a:rPr lang="en-US" dirty="0"/>
              <a:t>Lastly, write down at least one thing the student could have </a:t>
            </a:r>
            <a:r>
              <a:rPr lang="en-US"/>
              <a:t>done better.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198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Writing Response in your writer’s notebook.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001000" cy="5029200"/>
          </a:xfrm>
        </p:spPr>
        <p:txBody>
          <a:bodyPr>
            <a:normAutofit/>
          </a:bodyPr>
          <a:lstStyle/>
          <a:p>
            <a:r>
              <a:rPr lang="en-US" sz="2400" dirty="0"/>
              <a:t>What are your interests/hobbies? Why do you enjoy them? Explain.</a:t>
            </a:r>
          </a:p>
          <a:p>
            <a:r>
              <a:rPr lang="en-US" sz="2400" dirty="0"/>
              <a:t>What is something that bothers you? (This can be more than one thing). Explain.</a:t>
            </a:r>
          </a:p>
          <a:p>
            <a:r>
              <a:rPr lang="en-US" sz="2400" dirty="0"/>
              <a:t>What outings do you and your family go on? Explain.</a:t>
            </a:r>
          </a:p>
          <a:p>
            <a:r>
              <a:rPr lang="en-US" sz="2400" dirty="0"/>
              <a:t>Are there issues in the world that bother you? Why? Explain. </a:t>
            </a:r>
          </a:p>
          <a:p>
            <a:r>
              <a:rPr lang="en-US" sz="2400" dirty="0"/>
              <a:t>If you were able to change something in your life or something in the world, what would it be? Why? Explain.</a:t>
            </a:r>
          </a:p>
        </p:txBody>
      </p:sp>
    </p:spTree>
    <p:extLst>
      <p:ext uri="{BB962C8B-B14F-4D97-AF65-F5344CB8AC3E}">
        <p14:creationId xmlns:p14="http://schemas.microsoft.com/office/powerpoint/2010/main" val="2729792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prompt…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/>
              <a:t>Your goal is to persuade a company, a cause, or store to make a change to one of their products/ideas, or create a new product/idea, based on your suggestions. </a:t>
            </a:r>
          </a:p>
          <a:p>
            <a:pPr lvl="1"/>
            <a:r>
              <a:rPr lang="en-US" sz="3200" dirty="0"/>
              <a:t>Note-This assignment is not a complaint. You will not be writing to customer service about problems you have had with a product.</a:t>
            </a:r>
          </a:p>
        </p:txBody>
      </p:sp>
    </p:spTree>
    <p:extLst>
      <p:ext uri="{BB962C8B-B14F-4D97-AF65-F5344CB8AC3E}">
        <p14:creationId xmlns:p14="http://schemas.microsoft.com/office/powerpoint/2010/main" val="767935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Seed Idea Inspiration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7467600" cy="6248400"/>
          </a:xfrm>
        </p:spPr>
        <p:txBody>
          <a:bodyPr>
            <a:normAutofit/>
          </a:bodyPr>
          <a:lstStyle/>
          <a:p>
            <a:pPr marL="448056" lvl="1" indent="0">
              <a:buNone/>
            </a:pPr>
            <a:endParaRPr lang="en-US" dirty="0"/>
          </a:p>
          <a:p>
            <a:pPr marL="448056" lvl="1" indent="0">
              <a:lnSpc>
                <a:spcPct val="150000"/>
              </a:lnSpc>
            </a:pPr>
            <a:r>
              <a:rPr lang="en-US" dirty="0"/>
              <a:t>New product idea</a:t>
            </a:r>
          </a:p>
          <a:p>
            <a:pPr marL="448056" lvl="1" indent="0">
              <a:lnSpc>
                <a:spcPct val="150000"/>
              </a:lnSpc>
            </a:pPr>
            <a:r>
              <a:rPr lang="en-US" dirty="0"/>
              <a:t>Improve a product</a:t>
            </a:r>
          </a:p>
          <a:p>
            <a:pPr marL="448056" lvl="1" indent="0">
              <a:lnSpc>
                <a:spcPct val="150000"/>
              </a:lnSpc>
            </a:pPr>
            <a:r>
              <a:rPr lang="en-US" dirty="0"/>
              <a:t>Improve a service</a:t>
            </a:r>
          </a:p>
          <a:p>
            <a:pPr marL="448056" lvl="1" indent="0">
              <a:lnSpc>
                <a:spcPct val="150000"/>
              </a:lnSpc>
            </a:pPr>
            <a:r>
              <a:rPr lang="en-US" dirty="0"/>
              <a:t>A social concern</a:t>
            </a:r>
          </a:p>
          <a:p>
            <a:pPr marL="448056" lvl="1" indent="0">
              <a:lnSpc>
                <a:spcPct val="150000"/>
              </a:lnSpc>
            </a:pPr>
            <a:r>
              <a:rPr lang="en-US" dirty="0"/>
              <a:t>A cause/issue you want to support</a:t>
            </a:r>
          </a:p>
          <a:p>
            <a:pPr marL="731520" lvl="2" indent="0"/>
            <a:r>
              <a:rPr lang="en-US" dirty="0"/>
              <a:t>Environmental</a:t>
            </a:r>
          </a:p>
          <a:p>
            <a:pPr marL="731520" lvl="2" indent="0"/>
            <a:r>
              <a:rPr lang="en-US" dirty="0"/>
              <a:t>Political</a:t>
            </a:r>
          </a:p>
          <a:p>
            <a:pPr marL="731520" lvl="2" indent="0"/>
            <a:r>
              <a:rPr lang="en-US" dirty="0"/>
              <a:t>Social</a:t>
            </a:r>
          </a:p>
          <a:p>
            <a:pPr marL="448056" lvl="1" indent="0">
              <a:lnSpc>
                <a:spcPct val="150000"/>
              </a:lnSpc>
              <a:buNone/>
            </a:pPr>
            <a:endParaRPr lang="en-US" dirty="0"/>
          </a:p>
          <a:p>
            <a:pPr marL="448056" lvl="1" inden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982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Make a list of companies/products/cause you might want to write to.</a:t>
            </a:r>
          </a:p>
          <a:p>
            <a:r>
              <a:rPr lang="en-US" dirty="0"/>
              <a:t>Don’t think too much, just make a list.</a:t>
            </a:r>
          </a:p>
          <a:p>
            <a:r>
              <a:rPr lang="en-US" dirty="0"/>
              <a:t>Look at what you’re wearing now, or what products you brought to school, or used this morning.</a:t>
            </a:r>
          </a:p>
          <a:p>
            <a:r>
              <a:rPr lang="en-US" dirty="0"/>
              <a:t>Think of where you go with your friends or family.</a:t>
            </a:r>
          </a:p>
          <a:p>
            <a:r>
              <a:rPr lang="en-US" dirty="0"/>
              <a:t>This is should be a long list</a:t>
            </a:r>
          </a:p>
        </p:txBody>
      </p:sp>
    </p:spTree>
    <p:extLst>
      <p:ext uri="{BB962C8B-B14F-4D97-AF65-F5344CB8AC3E}">
        <p14:creationId xmlns:p14="http://schemas.microsoft.com/office/powerpoint/2010/main" val="3516616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the following slides about what   P-A-T-S means</a:t>
            </a:r>
          </a:p>
          <a:p>
            <a:r>
              <a:rPr lang="en-US" dirty="0"/>
              <a:t>Choose three ideas from your list and create P-A-T-S for each one.</a:t>
            </a:r>
          </a:p>
          <a:p>
            <a:r>
              <a:rPr lang="en-US" dirty="0"/>
              <a:t>There is an example on the last slide.</a:t>
            </a:r>
          </a:p>
          <a:p>
            <a:pPr lvl="1"/>
            <a:r>
              <a:rPr lang="en-US" dirty="0"/>
              <a:t>This is due by tomorrow, so make sure you are on task.</a:t>
            </a:r>
          </a:p>
        </p:txBody>
      </p:sp>
    </p:spTree>
    <p:extLst>
      <p:ext uri="{BB962C8B-B14F-4D97-AF65-F5344CB8AC3E}">
        <p14:creationId xmlns:p14="http://schemas.microsoft.com/office/powerpoint/2010/main" val="1069892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P-A-T-S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thinking about ideas, think about the four elements of a persuasive argument: </a:t>
            </a:r>
            <a:r>
              <a:rPr lang="en-US" sz="3200" dirty="0"/>
              <a:t>P. A.T.S.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Purpose</a:t>
            </a:r>
          </a:p>
          <a:p>
            <a:endParaRPr lang="en-US" dirty="0"/>
          </a:p>
          <a:p>
            <a:pPr lvl="1"/>
            <a:r>
              <a:rPr lang="en-US" dirty="0"/>
              <a:t>What is the point of your letter? What will you argue?</a:t>
            </a:r>
          </a:p>
        </p:txBody>
      </p:sp>
    </p:spTree>
    <p:extLst>
      <p:ext uri="{BB962C8B-B14F-4D97-AF65-F5344CB8AC3E}">
        <p14:creationId xmlns:p14="http://schemas.microsoft.com/office/powerpoint/2010/main" val="2143009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Audience</a:t>
            </a:r>
          </a:p>
          <a:p>
            <a:endParaRPr lang="en-US" dirty="0"/>
          </a:p>
          <a:p>
            <a:pPr lvl="1"/>
            <a:r>
              <a:rPr lang="en-US" dirty="0"/>
              <a:t>Who will you write to? </a:t>
            </a:r>
          </a:p>
          <a:p>
            <a:pPr lvl="1"/>
            <a:r>
              <a:rPr lang="en-US" dirty="0"/>
              <a:t>How will your type of audience affect your writing style?</a:t>
            </a:r>
          </a:p>
        </p:txBody>
      </p:sp>
    </p:spTree>
    <p:extLst>
      <p:ext uri="{BB962C8B-B14F-4D97-AF65-F5344CB8AC3E}">
        <p14:creationId xmlns:p14="http://schemas.microsoft.com/office/powerpoint/2010/main" val="4257812156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1597</TotalTime>
  <Words>631</Words>
  <Application>Microsoft Office PowerPoint</Application>
  <PresentationFormat>On-screen Show (4:3)</PresentationFormat>
  <Paragraphs>68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Franklin Gothic Book</vt:lpstr>
      <vt:lpstr>Wingdings 2</vt:lpstr>
      <vt:lpstr>Technic</vt:lpstr>
      <vt:lpstr>Persuasive Letter</vt:lpstr>
      <vt:lpstr>Writing Response in your writer’s notebook. </vt:lpstr>
      <vt:lpstr>The prompt…</vt:lpstr>
      <vt:lpstr>Seed Idea Inspiration</vt:lpstr>
      <vt:lpstr>Next Step…</vt:lpstr>
      <vt:lpstr>Next Steps</vt:lpstr>
      <vt:lpstr>P-A-T-S</vt:lpstr>
      <vt:lpstr>P</vt:lpstr>
      <vt:lpstr>A</vt:lpstr>
      <vt:lpstr>T</vt:lpstr>
      <vt:lpstr>S</vt:lpstr>
      <vt:lpstr>Expanded Seed Idea Example with P-A-T-S</vt:lpstr>
      <vt:lpstr>Your Assignment</vt:lpstr>
      <vt:lpstr>Student Sample Activity</vt:lpstr>
    </vt:vector>
  </TitlesOfParts>
  <Company>MBUSD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Persuasive Letter</dc:title>
  <dc:creator>Dana Vaccaro</dc:creator>
  <cp:lastModifiedBy>Trisha</cp:lastModifiedBy>
  <cp:revision>43</cp:revision>
  <dcterms:created xsi:type="dcterms:W3CDTF">2013-02-06T00:40:20Z</dcterms:created>
  <dcterms:modified xsi:type="dcterms:W3CDTF">2020-03-03T03:13:01Z</dcterms:modified>
</cp:coreProperties>
</file>