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a:t>
            </a:r>
            <a:r>
              <a:rPr lang="en-US" sz="2000"/>
              <a:t>My Activity” </a:t>
            </a:r>
            <a:endParaRPr lang="en-US" sz="2000" dirty="0"/>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FB00-A847-4B71-BEE6-2B1C0B89876E}"/>
              </a:ext>
            </a:extLst>
          </p:cNvPr>
          <p:cNvSpPr>
            <a:spLocks noGrp="1"/>
          </p:cNvSpPr>
          <p:nvPr>
            <p:ph type="title"/>
          </p:nvPr>
        </p:nvSpPr>
        <p:spPr>
          <a:xfrm>
            <a:off x="506027" y="506027"/>
            <a:ext cx="8767975" cy="958789"/>
          </a:xfrm>
        </p:spPr>
        <p:txBody>
          <a:bodyPr>
            <a:normAutofit fontScale="90000"/>
          </a:bodyPr>
          <a:lstStyle/>
          <a:p>
            <a:r>
              <a:rPr lang="en-US" dirty="0"/>
              <a:t>Goodreads Prompt 1/21- Characterization</a:t>
            </a:r>
          </a:p>
        </p:txBody>
      </p:sp>
      <p:sp>
        <p:nvSpPr>
          <p:cNvPr id="3" name="Content Placeholder 2">
            <a:extLst>
              <a:ext uri="{FF2B5EF4-FFF2-40B4-BE49-F238E27FC236}">
                <a16:creationId xmlns:a16="http://schemas.microsoft.com/office/drawing/2014/main" id="{F12BE892-3CB7-4A5E-955A-0456CC1F45EA}"/>
              </a:ext>
            </a:extLst>
          </p:cNvPr>
          <p:cNvSpPr>
            <a:spLocks noGrp="1"/>
          </p:cNvSpPr>
          <p:nvPr>
            <p:ph idx="1"/>
          </p:nvPr>
        </p:nvSpPr>
        <p:spPr>
          <a:xfrm>
            <a:off x="275209" y="1855433"/>
            <a:ext cx="8998794" cy="4185930"/>
          </a:xfrm>
        </p:spPr>
        <p:txBody>
          <a:bodyPr>
            <a:normAutofit fontScale="85000" lnSpcReduction="10000"/>
          </a:bodyPr>
          <a:lstStyle/>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Remember-characterization refers to the way an author reveals characteristics (traits) of a character to the reader. There are 5 main ways that an author teaches us about a character:</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says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does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looks like</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thinks and feels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a:t>
            </a:r>
            <a:r>
              <a:rPr lang="en-US" sz="2000" dirty="0">
                <a:solidFill>
                  <a:srgbClr val="0070C0"/>
                </a:solidFill>
                <a:latin typeface="Georgia"/>
              </a:rPr>
              <a:t>others say </a:t>
            </a:r>
            <a:r>
              <a:rPr lang="en-US" sz="2000" dirty="0">
                <a:solidFill>
                  <a:srgbClr val="646B86"/>
                </a:solidFill>
                <a:latin typeface="Georgia"/>
              </a:rPr>
              <a:t>about the character</a:t>
            </a:r>
          </a:p>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Consider an </a:t>
            </a:r>
            <a:r>
              <a:rPr lang="en-US" sz="2000" b="1" dirty="0">
                <a:solidFill>
                  <a:srgbClr val="FF0000"/>
                </a:solidFill>
                <a:latin typeface="Georgia"/>
              </a:rPr>
              <a:t>action, dialogue, and feelings</a:t>
            </a:r>
            <a:r>
              <a:rPr lang="en-US" sz="2000" dirty="0">
                <a:solidFill>
                  <a:prstClr val="black"/>
                </a:solidFill>
                <a:latin typeface="Georgia"/>
              </a:rPr>
              <a:t> that one character has done and felt in your current book. What does that action reveal about the character from the book? Use textual evidence (you may quote or paraphrase) to support your response. Be sure to explain and give details how this evidence reveals the character trait? Why does this matter to the character or to the theme of the book? Explain.</a:t>
            </a:r>
          </a:p>
          <a:p>
            <a:pPr marL="674370" lvl="1" indent="-274320" defTabSz="914400">
              <a:spcBef>
                <a:spcPct val="20000"/>
              </a:spcBef>
              <a:buClr>
                <a:srgbClr val="D16349"/>
              </a:buClr>
              <a:buSzPct val="85000"/>
              <a:buFont typeface="Wingdings 2"/>
              <a:buChar char=""/>
            </a:pPr>
            <a:r>
              <a:rPr lang="en-US" sz="2100" dirty="0">
                <a:solidFill>
                  <a:prstClr val="black"/>
                </a:solidFill>
                <a:latin typeface="Georgia"/>
              </a:rPr>
              <a:t>Also, be sure to include how many pages you read over the past week. Type this in Google Doc or Pages before you copy and paste it to the Goodreads site.</a:t>
            </a:r>
          </a:p>
          <a:p>
            <a:endParaRPr lang="en-US" dirty="0"/>
          </a:p>
        </p:txBody>
      </p:sp>
    </p:spTree>
    <p:extLst>
      <p:ext uri="{BB962C8B-B14F-4D97-AF65-F5344CB8AC3E}">
        <p14:creationId xmlns:p14="http://schemas.microsoft.com/office/powerpoint/2010/main" val="916940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2663972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1721736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7E0A-9BE1-4162-B586-5C2BD93FFDDC}"/>
              </a:ext>
            </a:extLst>
          </p:cNvPr>
          <p:cNvSpPr>
            <a:spLocks noGrp="1"/>
          </p:cNvSpPr>
          <p:nvPr>
            <p:ph type="title"/>
          </p:nvPr>
        </p:nvSpPr>
        <p:spPr>
          <a:xfrm>
            <a:off x="677334" y="609600"/>
            <a:ext cx="8596668" cy="881849"/>
          </a:xfrm>
        </p:spPr>
        <p:txBody>
          <a:bodyPr/>
          <a:lstStyle/>
          <a:p>
            <a:r>
              <a:rPr lang="en-US" dirty="0"/>
              <a:t>Goodreads Prompt 2/3- Response</a:t>
            </a:r>
          </a:p>
        </p:txBody>
      </p:sp>
      <p:sp>
        <p:nvSpPr>
          <p:cNvPr id="3" name="Content Placeholder 2">
            <a:extLst>
              <a:ext uri="{FF2B5EF4-FFF2-40B4-BE49-F238E27FC236}">
                <a16:creationId xmlns:a16="http://schemas.microsoft.com/office/drawing/2014/main" id="{498A9CEE-907F-4733-BE76-D70B420BD7A7}"/>
              </a:ext>
            </a:extLst>
          </p:cNvPr>
          <p:cNvSpPr>
            <a:spLocks noGrp="1"/>
          </p:cNvSpPr>
          <p:nvPr>
            <p:ph idx="1"/>
          </p:nvPr>
        </p:nvSpPr>
        <p:spPr>
          <a:xfrm>
            <a:off x="426128" y="1802167"/>
            <a:ext cx="8847874" cy="4446233"/>
          </a:xfrm>
        </p:spPr>
        <p:txBody>
          <a:bodyPr>
            <a:normAutofit lnSpcReduction="10000"/>
          </a:bodyPr>
          <a:lstStyle/>
          <a:p>
            <a:r>
              <a:rPr lang="en-US" dirty="0"/>
              <a:t>Remember, personal responses are an important form of writing. It allows a reader to connect to the text and express their thoughts and reactions in written form. For your Goodreads comment this week, I want you to respond to the pages that you have read from the </a:t>
            </a:r>
            <a:r>
              <a:rPr lang="en-US"/>
              <a:t>past week. </a:t>
            </a:r>
            <a:r>
              <a:rPr lang="en-US" dirty="0"/>
              <a:t>Be sure to explain enough to show you have done your reading. Include how many pages you have read this past week. Make sure you type a draft on Pages or Google Docs before you copy and paste it to the site.</a:t>
            </a:r>
          </a:p>
          <a:p>
            <a:r>
              <a:rPr lang="en-US" dirty="0"/>
              <a:t>Use the following questions to help create your response:</a:t>
            </a:r>
          </a:p>
          <a:p>
            <a:pPr lvl="1"/>
            <a:r>
              <a:rPr lang="en-US" dirty="0"/>
              <a:t>What is your opinion about what happens in the pages you’ve read?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a:t>
            </a:r>
          </a:p>
          <a:p>
            <a:pPr lvl="1"/>
            <a:r>
              <a:rPr lang="en-US" dirty="0"/>
              <a:t>What changes would you make in the book? Why?</a:t>
            </a:r>
          </a:p>
          <a:p>
            <a:endParaRPr lang="en-US" dirty="0"/>
          </a:p>
        </p:txBody>
      </p:sp>
    </p:spTree>
    <p:extLst>
      <p:ext uri="{BB962C8B-B14F-4D97-AF65-F5344CB8AC3E}">
        <p14:creationId xmlns:p14="http://schemas.microsoft.com/office/powerpoint/2010/main" val="56572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89</TotalTime>
  <Words>3246</Words>
  <Application>Microsoft Office PowerPoint</Application>
  <PresentationFormat>Widescreen</PresentationFormat>
  <Paragraphs>128</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Book Antiqua</vt:lpstr>
      <vt:lpstr>Georgia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lpstr>Goodreads Prompt 1/21- Characterization</vt:lpstr>
      <vt:lpstr>Goodreads Prompt 1/27- Sympathetic and Unsympathetic Characters </vt:lpstr>
      <vt:lpstr>Goodreads Prompt 1/27- Sympathetic and Unsympathetic Characters </vt:lpstr>
      <vt:lpstr>Goodreads Prompt 2/3- Response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39</cp:revision>
  <dcterms:created xsi:type="dcterms:W3CDTF">2019-09-02T19:53:44Z</dcterms:created>
  <dcterms:modified xsi:type="dcterms:W3CDTF">2020-02-02T07:10:31Z</dcterms:modified>
</cp:coreProperties>
</file>