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“My Activity” </a:t>
            </a:r>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172173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7E0A-9BE1-4162-B586-5C2BD93FFDDC}"/>
              </a:ext>
            </a:extLst>
          </p:cNvPr>
          <p:cNvSpPr>
            <a:spLocks noGrp="1"/>
          </p:cNvSpPr>
          <p:nvPr>
            <p:ph type="title"/>
          </p:nvPr>
        </p:nvSpPr>
        <p:spPr>
          <a:xfrm>
            <a:off x="677334" y="609600"/>
            <a:ext cx="8596668" cy="881849"/>
          </a:xfrm>
        </p:spPr>
        <p:txBody>
          <a:bodyPr/>
          <a:lstStyle/>
          <a:p>
            <a:r>
              <a:rPr lang="en-US" dirty="0"/>
              <a:t>Goodreads Prompt 2/3- Response</a:t>
            </a:r>
          </a:p>
        </p:txBody>
      </p:sp>
      <p:sp>
        <p:nvSpPr>
          <p:cNvPr id="3" name="Content Placeholder 2">
            <a:extLst>
              <a:ext uri="{FF2B5EF4-FFF2-40B4-BE49-F238E27FC236}">
                <a16:creationId xmlns:a16="http://schemas.microsoft.com/office/drawing/2014/main" id="{498A9CEE-907F-4733-BE76-D70B420BD7A7}"/>
              </a:ext>
            </a:extLst>
          </p:cNvPr>
          <p:cNvSpPr>
            <a:spLocks noGrp="1"/>
          </p:cNvSpPr>
          <p:nvPr>
            <p:ph idx="1"/>
          </p:nvPr>
        </p:nvSpPr>
        <p:spPr>
          <a:xfrm>
            <a:off x="426128" y="1802167"/>
            <a:ext cx="8847874" cy="4446233"/>
          </a:xfrm>
        </p:spPr>
        <p:txBody>
          <a:bodyPr>
            <a:normAutofit lnSpcReduction="10000"/>
          </a:bodyPr>
          <a:lstStyle/>
          <a:p>
            <a:r>
              <a:rPr lang="en-US" dirty="0"/>
              <a:t>Remember, personal responses are an important form of writing. It allows a reader to connect to the text and express their thoughts and reactions in written form. For your Goodreads comment this week, I want you to respond to the pages that you have read from the </a:t>
            </a:r>
            <a:r>
              <a:rPr lang="en-US"/>
              <a:t>past week. </a:t>
            </a:r>
            <a:r>
              <a:rPr lang="en-US" dirty="0"/>
              <a:t>Be sure to explain enough to show you have done your reading. Include how many pages you have read this past week. Make sure you type a draft on Pages or Google Docs before you copy and paste it to the site.</a:t>
            </a:r>
          </a:p>
          <a:p>
            <a:r>
              <a:rPr lang="en-US" dirty="0"/>
              <a:t>Use the following questions to help create your response:</a:t>
            </a:r>
          </a:p>
          <a:p>
            <a:pPr lvl="1"/>
            <a:r>
              <a:rPr lang="en-US" dirty="0"/>
              <a:t>What is your opinion about what happens in the pages you’ve read?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a:t>
            </a:r>
          </a:p>
          <a:p>
            <a:pPr lvl="1"/>
            <a:r>
              <a:rPr lang="en-US" dirty="0"/>
              <a:t>What changes would you make in the book? Why?</a:t>
            </a:r>
          </a:p>
          <a:p>
            <a:endParaRPr lang="en-US" dirty="0"/>
          </a:p>
        </p:txBody>
      </p:sp>
    </p:spTree>
    <p:extLst>
      <p:ext uri="{BB962C8B-B14F-4D97-AF65-F5344CB8AC3E}">
        <p14:creationId xmlns:p14="http://schemas.microsoft.com/office/powerpoint/2010/main" val="56572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D646-A0EB-41B2-B135-7A7CB060C4BF}"/>
              </a:ext>
            </a:extLst>
          </p:cNvPr>
          <p:cNvSpPr>
            <a:spLocks noGrp="1"/>
          </p:cNvSpPr>
          <p:nvPr>
            <p:ph type="title"/>
          </p:nvPr>
        </p:nvSpPr>
        <p:spPr>
          <a:xfrm>
            <a:off x="677334" y="609600"/>
            <a:ext cx="8596668" cy="899604"/>
          </a:xfrm>
        </p:spPr>
        <p:txBody>
          <a:bodyPr/>
          <a:lstStyle/>
          <a:p>
            <a:r>
              <a:rPr lang="en-US" dirty="0"/>
              <a:t>Goodreads Prompt 2/10- Summary</a:t>
            </a:r>
          </a:p>
        </p:txBody>
      </p:sp>
      <p:sp>
        <p:nvSpPr>
          <p:cNvPr id="3" name="Content Placeholder 2">
            <a:extLst>
              <a:ext uri="{FF2B5EF4-FFF2-40B4-BE49-F238E27FC236}">
                <a16:creationId xmlns:a16="http://schemas.microsoft.com/office/drawing/2014/main" id="{D119765C-2510-4317-AD91-0E9CBC314B42}"/>
              </a:ext>
            </a:extLst>
          </p:cNvPr>
          <p:cNvSpPr>
            <a:spLocks noGrp="1"/>
          </p:cNvSpPr>
          <p:nvPr>
            <p:ph idx="1"/>
          </p:nvPr>
        </p:nvSpPr>
        <p:spPr>
          <a:xfrm>
            <a:off x="355107" y="1713390"/>
            <a:ext cx="8918895" cy="4634143"/>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a:t> site under the section that says “My Activity” </a:t>
            </a:r>
          </a:p>
          <a:p>
            <a:endParaRPr lang="en-US" dirty="0"/>
          </a:p>
        </p:txBody>
      </p:sp>
    </p:spTree>
    <p:extLst>
      <p:ext uri="{BB962C8B-B14F-4D97-AF65-F5344CB8AC3E}">
        <p14:creationId xmlns:p14="http://schemas.microsoft.com/office/powerpoint/2010/main" val="31144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3407</Words>
  <Application>Microsoft Office PowerPoint</Application>
  <PresentationFormat>Widescreen</PresentationFormat>
  <Paragraphs>132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lpstr>Goodreads Prompt 1/27- Sympathetic and Unsympathetic Characters </vt:lpstr>
      <vt:lpstr>Goodreads Prompt 2/3- Response</vt:lpstr>
      <vt:lpstr>Goodreads Prompt 2/10-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41</cp:revision>
  <dcterms:created xsi:type="dcterms:W3CDTF">2019-09-02T19:53:44Z</dcterms:created>
  <dcterms:modified xsi:type="dcterms:W3CDTF">2020-02-10T05:05:51Z</dcterms:modified>
</cp:coreProperties>
</file>