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897504A-E6CD-40EB-BABE-925187756754}"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352564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20996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709665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53271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198519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97504A-E6CD-40EB-BABE-92518775675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296372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97504A-E6CD-40EB-BABE-92518775675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373012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7504A-E6CD-40EB-BABE-92518775675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2571085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7504A-E6CD-40EB-BABE-92518775675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87553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7504A-E6CD-40EB-BABE-92518775675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6011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97504A-E6CD-40EB-BABE-92518775675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29877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349055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97504A-E6CD-40EB-BABE-925187756754}"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472005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97504A-E6CD-40EB-BABE-92518775675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677373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7504A-E6CD-40EB-BABE-925187756754}"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392169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93676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7504A-E6CD-40EB-BABE-92518775675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B2A80-61E6-467D-A2C0-BBE7E408B0C3}" type="slidenum">
              <a:rPr lang="en-US" smtClean="0"/>
              <a:t>‹#›</a:t>
            </a:fld>
            <a:endParaRPr lang="en-US"/>
          </a:p>
        </p:txBody>
      </p:sp>
    </p:spTree>
    <p:extLst>
      <p:ext uri="{BB962C8B-B14F-4D97-AF65-F5344CB8AC3E}">
        <p14:creationId xmlns:p14="http://schemas.microsoft.com/office/powerpoint/2010/main" val="102187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897504A-E6CD-40EB-BABE-925187756754}" type="datetimeFigureOut">
              <a:rPr lang="en-US" smtClean="0"/>
              <a:t>1/27/2020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A9B2A80-61E6-467D-A2C0-BBE7E408B0C3}" type="slidenum">
              <a:rPr lang="en-US" smtClean="0"/>
              <a:t>‹#›</a:t>
            </a:fld>
            <a:endParaRPr lang="en-US"/>
          </a:p>
        </p:txBody>
      </p:sp>
    </p:spTree>
    <p:extLst>
      <p:ext uri="{BB962C8B-B14F-4D97-AF65-F5344CB8AC3E}">
        <p14:creationId xmlns:p14="http://schemas.microsoft.com/office/powerpoint/2010/main" val="3012443994"/>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665FC-884D-4356-AC24-C8C2CA7B7B60}"/>
              </a:ext>
            </a:extLst>
          </p:cNvPr>
          <p:cNvSpPr>
            <a:spLocks noGrp="1"/>
          </p:cNvSpPr>
          <p:nvPr>
            <p:ph type="ctrTitle"/>
          </p:nvPr>
        </p:nvSpPr>
        <p:spPr/>
        <p:txBody>
          <a:bodyPr>
            <a:normAutofit/>
          </a:bodyPr>
          <a:lstStyle/>
          <a:p>
            <a:r>
              <a:rPr lang="en-US" sz="6600" dirty="0"/>
              <a:t>Writing Response </a:t>
            </a:r>
          </a:p>
        </p:txBody>
      </p:sp>
      <p:sp>
        <p:nvSpPr>
          <p:cNvPr id="3" name="Subtitle 2">
            <a:extLst>
              <a:ext uri="{FF2B5EF4-FFF2-40B4-BE49-F238E27FC236}">
                <a16:creationId xmlns:a16="http://schemas.microsoft.com/office/drawing/2014/main" id="{85B4736D-5AF9-463C-AB4B-87A58F2A1E40}"/>
              </a:ext>
            </a:extLst>
          </p:cNvPr>
          <p:cNvSpPr>
            <a:spLocks noGrp="1"/>
          </p:cNvSpPr>
          <p:nvPr>
            <p:ph type="subTitle" idx="1"/>
          </p:nvPr>
        </p:nvSpPr>
        <p:spPr/>
        <p:txBody>
          <a:bodyPr/>
          <a:lstStyle/>
          <a:p>
            <a:r>
              <a:rPr lang="en-US" dirty="0"/>
              <a:t>Gratitude Is An Attitude Unit</a:t>
            </a:r>
          </a:p>
        </p:txBody>
      </p:sp>
    </p:spTree>
    <p:extLst>
      <p:ext uri="{BB962C8B-B14F-4D97-AF65-F5344CB8AC3E}">
        <p14:creationId xmlns:p14="http://schemas.microsoft.com/office/powerpoint/2010/main" val="324045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1104-5599-4CF2-83E9-7754ECDB46EF}"/>
              </a:ext>
            </a:extLst>
          </p:cNvPr>
          <p:cNvSpPr>
            <a:spLocks noGrp="1"/>
          </p:cNvSpPr>
          <p:nvPr>
            <p:ph type="title"/>
          </p:nvPr>
        </p:nvSpPr>
        <p:spPr/>
        <p:txBody>
          <a:bodyPr/>
          <a:lstStyle/>
          <a:p>
            <a:r>
              <a:rPr lang="en-US" dirty="0"/>
              <a:t>Writer’s Notebook</a:t>
            </a:r>
          </a:p>
        </p:txBody>
      </p:sp>
      <p:sp>
        <p:nvSpPr>
          <p:cNvPr id="3" name="Content Placeholder 2">
            <a:extLst>
              <a:ext uri="{FF2B5EF4-FFF2-40B4-BE49-F238E27FC236}">
                <a16:creationId xmlns:a16="http://schemas.microsoft.com/office/drawing/2014/main" id="{D2094E46-53C6-4407-A4FD-61EB3BE7FC00}"/>
              </a:ext>
            </a:extLst>
          </p:cNvPr>
          <p:cNvSpPr>
            <a:spLocks noGrp="1"/>
          </p:cNvSpPr>
          <p:nvPr>
            <p:ph idx="1"/>
          </p:nvPr>
        </p:nvSpPr>
        <p:spPr/>
        <p:txBody>
          <a:bodyPr>
            <a:normAutofit/>
          </a:bodyPr>
          <a:lstStyle/>
          <a:p>
            <a:r>
              <a:rPr lang="en-US" sz="3200" dirty="0"/>
              <a:t>Write about a time when you sincerely thanked someone in your life. Who was the person? Why did you thank this person? How did they respond? Explain. </a:t>
            </a:r>
          </a:p>
          <a:p>
            <a:r>
              <a:rPr lang="en-US" sz="3200" dirty="0"/>
              <a:t>Write about a time when you wanted to thank someone in your life for something they did for you, but you did not. Explain what they did. Why did you not end up thanking them? </a:t>
            </a:r>
          </a:p>
          <a:p>
            <a:r>
              <a:rPr lang="en-US" sz="3200" dirty="0"/>
              <a:t>Write about a time someone thanked you for something you did. Explain</a:t>
            </a:r>
            <a:r>
              <a:rPr lang="en-US" sz="3200"/>
              <a:t>. </a:t>
            </a:r>
            <a:endParaRPr lang="en-US" sz="3200" dirty="0"/>
          </a:p>
        </p:txBody>
      </p:sp>
    </p:spTree>
    <p:extLst>
      <p:ext uri="{BB962C8B-B14F-4D97-AF65-F5344CB8AC3E}">
        <p14:creationId xmlns:p14="http://schemas.microsoft.com/office/powerpoint/2010/main" val="413292984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8</TotalTime>
  <Words>94</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Corbel</vt:lpstr>
      <vt:lpstr>Depth</vt:lpstr>
      <vt:lpstr>Writing Response </vt:lpstr>
      <vt:lpstr>Writer’s Notebook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Response </dc:title>
  <dc:creator>Trisha</dc:creator>
  <cp:lastModifiedBy>Trisha</cp:lastModifiedBy>
  <cp:revision>4</cp:revision>
  <dcterms:created xsi:type="dcterms:W3CDTF">2020-01-26T21:54:41Z</dcterms:created>
  <dcterms:modified xsi:type="dcterms:W3CDTF">2020-01-28T00:39:03Z</dcterms:modified>
</cp:coreProperties>
</file>