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897504A-E6CD-40EB-BABE-925187756754}" type="datetimeFigureOut">
              <a:rPr lang="en-US" smtClean="0"/>
              <a:t>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3525646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97504A-E6CD-40EB-BABE-925187756754}"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1209960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97504A-E6CD-40EB-BABE-925187756754}"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1709665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97504A-E6CD-40EB-BABE-925187756754}"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B2A80-61E6-467D-A2C0-BBE7E408B0C3}"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53271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97504A-E6CD-40EB-BABE-925187756754}"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1198519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897504A-E6CD-40EB-BABE-925187756754}" type="datetimeFigureOut">
              <a:rPr lang="en-US" smtClean="0"/>
              <a:t>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296372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897504A-E6CD-40EB-BABE-925187756754}" type="datetimeFigureOut">
              <a:rPr lang="en-US" smtClean="0"/>
              <a:t>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3730125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97504A-E6CD-40EB-BABE-925187756754}"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25710856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97504A-E6CD-40EB-BABE-925187756754}"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1875533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97504A-E6CD-40EB-BABE-925187756754}"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60112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97504A-E6CD-40EB-BABE-925187756754}"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1298776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97504A-E6CD-40EB-BABE-925187756754}"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349055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97504A-E6CD-40EB-BABE-925187756754}" type="datetimeFigureOut">
              <a:rPr lang="en-US" smtClean="0"/>
              <a:t>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472005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97504A-E6CD-40EB-BABE-925187756754}" type="datetimeFigureOut">
              <a:rPr lang="en-US" smtClean="0"/>
              <a:t>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677373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97504A-E6CD-40EB-BABE-925187756754}" type="datetimeFigureOut">
              <a:rPr lang="en-US" smtClean="0"/>
              <a:t>1/27/2020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3921694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97504A-E6CD-40EB-BABE-925187756754}"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936767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97504A-E6CD-40EB-BABE-925187756754}"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B2A80-61E6-467D-A2C0-BBE7E408B0C3}" type="slidenum">
              <a:rPr lang="en-US" smtClean="0"/>
              <a:t>‹#›</a:t>
            </a:fld>
            <a:endParaRPr lang="en-US"/>
          </a:p>
        </p:txBody>
      </p:sp>
    </p:spTree>
    <p:extLst>
      <p:ext uri="{BB962C8B-B14F-4D97-AF65-F5344CB8AC3E}">
        <p14:creationId xmlns:p14="http://schemas.microsoft.com/office/powerpoint/2010/main" val="1021874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2897504A-E6CD-40EB-BABE-925187756754}" type="datetimeFigureOut">
              <a:rPr lang="en-US" smtClean="0"/>
              <a:t>1/27/2020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8A9B2A80-61E6-467D-A2C0-BBE7E408B0C3}" type="slidenum">
              <a:rPr lang="en-US" smtClean="0"/>
              <a:t>‹#›</a:t>
            </a:fld>
            <a:endParaRPr lang="en-US"/>
          </a:p>
        </p:txBody>
      </p:sp>
    </p:spTree>
    <p:extLst>
      <p:ext uri="{BB962C8B-B14F-4D97-AF65-F5344CB8AC3E}">
        <p14:creationId xmlns:p14="http://schemas.microsoft.com/office/powerpoint/2010/main" val="3012443994"/>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665FC-884D-4356-AC24-C8C2CA7B7B60}"/>
              </a:ext>
            </a:extLst>
          </p:cNvPr>
          <p:cNvSpPr>
            <a:spLocks noGrp="1"/>
          </p:cNvSpPr>
          <p:nvPr>
            <p:ph type="ctrTitle"/>
          </p:nvPr>
        </p:nvSpPr>
        <p:spPr/>
        <p:txBody>
          <a:bodyPr>
            <a:normAutofit/>
          </a:bodyPr>
          <a:lstStyle/>
          <a:p>
            <a:r>
              <a:rPr lang="en-US" sz="6600" dirty="0"/>
              <a:t>Writing Response </a:t>
            </a:r>
          </a:p>
        </p:txBody>
      </p:sp>
      <p:sp>
        <p:nvSpPr>
          <p:cNvPr id="3" name="Subtitle 2">
            <a:extLst>
              <a:ext uri="{FF2B5EF4-FFF2-40B4-BE49-F238E27FC236}">
                <a16:creationId xmlns:a16="http://schemas.microsoft.com/office/drawing/2014/main" id="{85B4736D-5AF9-463C-AB4B-87A58F2A1E40}"/>
              </a:ext>
            </a:extLst>
          </p:cNvPr>
          <p:cNvSpPr>
            <a:spLocks noGrp="1"/>
          </p:cNvSpPr>
          <p:nvPr>
            <p:ph type="subTitle" idx="1"/>
          </p:nvPr>
        </p:nvSpPr>
        <p:spPr/>
        <p:txBody>
          <a:bodyPr/>
          <a:lstStyle/>
          <a:p>
            <a:r>
              <a:rPr lang="en-US" dirty="0"/>
              <a:t>Gratitude Is An Attitude Unit</a:t>
            </a:r>
          </a:p>
        </p:txBody>
      </p:sp>
    </p:spTree>
    <p:extLst>
      <p:ext uri="{BB962C8B-B14F-4D97-AF65-F5344CB8AC3E}">
        <p14:creationId xmlns:p14="http://schemas.microsoft.com/office/powerpoint/2010/main" val="3240457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71104-5599-4CF2-83E9-7754ECDB46EF}"/>
              </a:ext>
            </a:extLst>
          </p:cNvPr>
          <p:cNvSpPr>
            <a:spLocks noGrp="1"/>
          </p:cNvSpPr>
          <p:nvPr>
            <p:ph type="title"/>
          </p:nvPr>
        </p:nvSpPr>
        <p:spPr/>
        <p:txBody>
          <a:bodyPr/>
          <a:lstStyle/>
          <a:p>
            <a:r>
              <a:rPr lang="en-US" dirty="0"/>
              <a:t>Writer’s Notebook</a:t>
            </a:r>
          </a:p>
        </p:txBody>
      </p:sp>
      <p:sp>
        <p:nvSpPr>
          <p:cNvPr id="3" name="Content Placeholder 2">
            <a:extLst>
              <a:ext uri="{FF2B5EF4-FFF2-40B4-BE49-F238E27FC236}">
                <a16:creationId xmlns:a16="http://schemas.microsoft.com/office/drawing/2014/main" id="{D2094E46-53C6-4407-A4FD-61EB3BE7FC00}"/>
              </a:ext>
            </a:extLst>
          </p:cNvPr>
          <p:cNvSpPr>
            <a:spLocks noGrp="1"/>
          </p:cNvSpPr>
          <p:nvPr>
            <p:ph idx="1"/>
          </p:nvPr>
        </p:nvSpPr>
        <p:spPr/>
        <p:txBody>
          <a:bodyPr>
            <a:normAutofit/>
          </a:bodyPr>
          <a:lstStyle/>
          <a:p>
            <a:r>
              <a:rPr lang="en-US" sz="3200" dirty="0"/>
              <a:t>Write about a time when you sincerely thanked someone in your life. Who was the person? Why did you thank this person? How did they respond? Explain. </a:t>
            </a:r>
          </a:p>
          <a:p>
            <a:r>
              <a:rPr lang="en-US" sz="3200" dirty="0"/>
              <a:t>Write about a time when you wanted to thank someone in your life for something they did for you, but you did not. Explain what they did. Why did you not end up thanking them? </a:t>
            </a:r>
          </a:p>
          <a:p>
            <a:r>
              <a:rPr lang="en-US" sz="3200" dirty="0"/>
              <a:t>Write about a time someone thanked you for something you did. Explain</a:t>
            </a:r>
            <a:r>
              <a:rPr lang="en-US" sz="3200"/>
              <a:t>. </a:t>
            </a:r>
            <a:endParaRPr lang="en-US" sz="3200" dirty="0"/>
          </a:p>
        </p:txBody>
      </p:sp>
    </p:spTree>
    <p:extLst>
      <p:ext uri="{BB962C8B-B14F-4D97-AF65-F5344CB8AC3E}">
        <p14:creationId xmlns:p14="http://schemas.microsoft.com/office/powerpoint/2010/main" val="4132929842"/>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8</TotalTime>
  <Words>94</Words>
  <Application>Microsoft Office PowerPoint</Application>
  <PresentationFormat>Widescreen</PresentationFormat>
  <Paragraphs>6</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Corbel</vt:lpstr>
      <vt:lpstr>Depth</vt:lpstr>
      <vt:lpstr>Writing Response </vt:lpstr>
      <vt:lpstr>Writer’s Notebook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Response </dc:title>
  <dc:creator>Trisha</dc:creator>
  <cp:lastModifiedBy>Trisha</cp:lastModifiedBy>
  <cp:revision>4</cp:revision>
  <dcterms:created xsi:type="dcterms:W3CDTF">2020-01-26T21:54:41Z</dcterms:created>
  <dcterms:modified xsi:type="dcterms:W3CDTF">2020-01-28T00:39:03Z</dcterms:modified>
</cp:coreProperties>
</file>