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sldIdLst>
    <p:sldId id="256" r:id="rId2"/>
    <p:sldId id="260"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46265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090EE-23D1-41A5-ADA3-5A7796980848}" type="datetimeFigureOut">
              <a:rPr lang="en-US" smtClean="0"/>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176924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2299645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914961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2152921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2321433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1271292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498655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352939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119935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80348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090EE-23D1-41A5-ADA3-5A7796980848}" type="datetimeFigureOut">
              <a:rPr lang="en-US" smtClean="0"/>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199202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090EE-23D1-41A5-ADA3-5A7796980848}" type="datetimeFigureOut">
              <a:rPr lang="en-US" smtClean="0"/>
              <a:t>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47875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247921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3418048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F1090EE-23D1-41A5-ADA3-5A7796980848}" type="datetimeFigureOut">
              <a:rPr lang="en-US" smtClean="0"/>
              <a:t>1/10/2020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411692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090EE-23D1-41A5-ADA3-5A7796980848}" type="datetimeFigureOut">
              <a:rPr lang="en-US" smtClean="0"/>
              <a:t>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D998E-CD5C-435D-B023-F4434E7B214B}" type="slidenum">
              <a:rPr lang="en-US" smtClean="0"/>
              <a:t>‹#›</a:t>
            </a:fld>
            <a:endParaRPr lang="en-US"/>
          </a:p>
        </p:txBody>
      </p:sp>
    </p:spTree>
    <p:extLst>
      <p:ext uri="{BB962C8B-B14F-4D97-AF65-F5344CB8AC3E}">
        <p14:creationId xmlns:p14="http://schemas.microsoft.com/office/powerpoint/2010/main" val="2567878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F1090EE-23D1-41A5-ADA3-5A7796980848}" type="datetimeFigureOut">
              <a:rPr lang="en-US" smtClean="0"/>
              <a:t>1/10/2020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0CDD998E-CD5C-435D-B023-F4434E7B214B}" type="slidenum">
              <a:rPr lang="en-US" smtClean="0"/>
              <a:t>‹#›</a:t>
            </a:fld>
            <a:endParaRPr lang="en-US"/>
          </a:p>
        </p:txBody>
      </p:sp>
    </p:spTree>
    <p:extLst>
      <p:ext uri="{BB962C8B-B14F-4D97-AF65-F5344CB8AC3E}">
        <p14:creationId xmlns:p14="http://schemas.microsoft.com/office/powerpoint/2010/main" val="3318728734"/>
      </p:ext>
    </p:extLst>
  </p:cSld>
  <p:clrMap bg1="dk1" tx1="lt1" bg2="dk2" tx2="lt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 id="214748390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543800" cy="4419600"/>
          </a:xfrm>
        </p:spPr>
        <p:txBody>
          <a:bodyPr/>
          <a:lstStyle/>
          <a:p>
            <a:pPr algn="ctr"/>
            <a:br>
              <a:rPr lang="en-US" dirty="0"/>
            </a:br>
            <a:br>
              <a:rPr lang="en-US" dirty="0"/>
            </a:br>
            <a:r>
              <a:rPr lang="en-US" sz="6600" dirty="0"/>
              <a:t>Essay Reflection</a:t>
            </a:r>
          </a:p>
        </p:txBody>
      </p:sp>
      <p:sp>
        <p:nvSpPr>
          <p:cNvPr id="3" name="Subtitle 2"/>
          <p:cNvSpPr>
            <a:spLocks noGrp="1"/>
          </p:cNvSpPr>
          <p:nvPr>
            <p:ph type="subTitle" idx="1"/>
          </p:nvPr>
        </p:nvSpPr>
        <p:spPr>
          <a:xfrm>
            <a:off x="1143000" y="4038600"/>
            <a:ext cx="6480048" cy="1752600"/>
          </a:xfrm>
        </p:spPr>
        <p:txBody>
          <a:bodyPr/>
          <a:lstStyle/>
          <a:p>
            <a:r>
              <a:rPr lang="en-US" dirty="0"/>
              <a:t>Social </a:t>
            </a:r>
            <a:r>
              <a:rPr lang="en-US"/>
              <a:t>Justice Essay </a:t>
            </a:r>
            <a:endParaRPr lang="en-US" dirty="0"/>
          </a:p>
        </p:txBody>
      </p:sp>
    </p:spTree>
    <p:extLst>
      <p:ext uri="{BB962C8B-B14F-4D97-AF65-F5344CB8AC3E}">
        <p14:creationId xmlns:p14="http://schemas.microsoft.com/office/powerpoint/2010/main" val="150353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Reflection Directions for your Social Justice Essay. </a:t>
            </a:r>
          </a:p>
        </p:txBody>
      </p:sp>
      <p:sp>
        <p:nvSpPr>
          <p:cNvPr id="3" name="Content Placeholder 2"/>
          <p:cNvSpPr>
            <a:spLocks noGrp="1"/>
          </p:cNvSpPr>
          <p:nvPr>
            <p:ph idx="1"/>
          </p:nvPr>
        </p:nvSpPr>
        <p:spPr/>
        <p:txBody>
          <a:bodyPr>
            <a:normAutofit/>
          </a:bodyPr>
          <a:lstStyle/>
          <a:p>
            <a:r>
              <a:rPr lang="en-US" dirty="0"/>
              <a:t>First you will be looking over your social justice essay and the rubric.</a:t>
            </a:r>
          </a:p>
          <a:p>
            <a:pPr marL="0" indent="0">
              <a:buNone/>
            </a:pPr>
            <a:endParaRPr lang="en-US" dirty="0"/>
          </a:p>
          <a:p>
            <a:r>
              <a:rPr lang="en-US" dirty="0"/>
              <a:t>Secondly, you will answer the reflection questions on the following slides. You want to type your responses in Pages or on Google Docs. Make sure to separate paragraphs with new topics (example- separate content from mechanics and so on).</a:t>
            </a:r>
          </a:p>
        </p:txBody>
      </p:sp>
    </p:spTree>
    <p:extLst>
      <p:ext uri="{BB962C8B-B14F-4D97-AF65-F5344CB8AC3E}">
        <p14:creationId xmlns:p14="http://schemas.microsoft.com/office/powerpoint/2010/main" val="149028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974" y="452718"/>
            <a:ext cx="7056116" cy="918882"/>
          </a:xfrm>
        </p:spPr>
        <p:txBody>
          <a:bodyPr>
            <a:normAutofit/>
          </a:bodyPr>
          <a:lstStyle/>
          <a:p>
            <a:r>
              <a:rPr lang="en-US" sz="2400" dirty="0"/>
              <a:t>Reflection Questions for Content and Format</a:t>
            </a:r>
          </a:p>
        </p:txBody>
      </p:sp>
      <p:sp>
        <p:nvSpPr>
          <p:cNvPr id="3" name="Content Placeholder 2"/>
          <p:cNvSpPr>
            <a:spLocks noGrp="1"/>
          </p:cNvSpPr>
          <p:nvPr>
            <p:ph idx="1"/>
          </p:nvPr>
        </p:nvSpPr>
        <p:spPr>
          <a:xfrm>
            <a:off x="483974" y="1600200"/>
            <a:ext cx="7055380" cy="4805081"/>
          </a:xfrm>
        </p:spPr>
        <p:txBody>
          <a:bodyPr>
            <a:normAutofit fontScale="62500" lnSpcReduction="20000"/>
          </a:bodyPr>
          <a:lstStyle/>
          <a:p>
            <a:r>
              <a:rPr lang="en-US" sz="2600" b="1" dirty="0"/>
              <a:t>Content</a:t>
            </a:r>
            <a:r>
              <a:rPr lang="en-US" sz="2600" dirty="0"/>
              <a:t> -Guiding Qs to help you identify strengths + weaknesses in this area:</a:t>
            </a:r>
          </a:p>
          <a:p>
            <a:pPr marL="779526" lvl="1">
              <a:buFont typeface="Courier New" panose="02070309020205020404" pitchFamily="49" charset="0"/>
              <a:buChar char="o"/>
            </a:pPr>
            <a:r>
              <a:rPr lang="en-US" dirty="0"/>
              <a:t>How well do you express claims (thesis + topic  sentences)? Be specific. Is your thesis clear? Does your thesis have both a clear topic and opinion? Use examples, quote yourself, and explain. Does your topic sentence focus the paragraph on a specific point and support your thesis? Use examples, quote yourself, and explain. </a:t>
            </a:r>
          </a:p>
          <a:p>
            <a:pPr marL="779526" lvl="1">
              <a:buFont typeface="Courier New" panose="02070309020205020404" pitchFamily="49" charset="0"/>
              <a:buChar char="o"/>
            </a:pPr>
            <a:r>
              <a:rPr lang="en-US" dirty="0"/>
              <a:t>To what extent does your analysis support your claims (meaning you explained </a:t>
            </a:r>
            <a:r>
              <a:rPr lang="en-US" b="1" dirty="0"/>
              <a:t>how</a:t>
            </a:r>
            <a:r>
              <a:rPr lang="en-US" dirty="0"/>
              <a:t> it supports the claim and</a:t>
            </a:r>
            <a:r>
              <a:rPr lang="en-US" b="1" dirty="0"/>
              <a:t> why </a:t>
            </a:r>
            <a:r>
              <a:rPr lang="en-US" dirty="0"/>
              <a:t>it matters to the claim, and you did not just summarize)? Be honest. Explain. Use examples from your essay (quote yourself).</a:t>
            </a:r>
          </a:p>
          <a:p>
            <a:pPr marL="779526" lvl="1">
              <a:buFont typeface="Courier New" panose="02070309020205020404" pitchFamily="49" charset="0"/>
              <a:buChar char="o"/>
            </a:pPr>
            <a:r>
              <a:rPr lang="en-US" dirty="0"/>
              <a:t>Did you select the best possible evidence to support your claims? Be honest. Explain. Use examples from your essay. Did you properly embed your quotes (meaning you have a lead-in sentence explaining who and what scene you quoted)?</a:t>
            </a:r>
          </a:p>
          <a:p>
            <a:pPr marL="36576" indent="0">
              <a:buNone/>
            </a:pPr>
            <a:endParaRPr lang="en-US" dirty="0"/>
          </a:p>
          <a:p>
            <a:r>
              <a:rPr lang="en-US" sz="2600" b="1" dirty="0"/>
              <a:t>Format</a:t>
            </a:r>
            <a:r>
              <a:rPr lang="en-US" sz="2600" dirty="0"/>
              <a:t>- Guiding Qs to help you identify strengths + weaknesses in this area:</a:t>
            </a:r>
          </a:p>
          <a:p>
            <a:pPr lvl="1">
              <a:buFont typeface="Courier New" panose="02070309020205020404" pitchFamily="49" charset="0"/>
              <a:buChar char="o"/>
            </a:pPr>
            <a:r>
              <a:rPr lang="en-US" dirty="0"/>
              <a:t>Did you include every item in each paragraph?  Explain.</a:t>
            </a:r>
          </a:p>
          <a:p>
            <a:pPr marL="779526" lvl="1">
              <a:buFont typeface="Courier New" panose="02070309020205020404" pitchFamily="49" charset="0"/>
              <a:buChar char="o"/>
            </a:pPr>
            <a:r>
              <a:rPr lang="en-US" dirty="0"/>
              <a:t>Did you use proper MLA format? Did you properly cite your evidence in MLA format (with author/writer last name and page number)?</a:t>
            </a:r>
          </a:p>
          <a:p>
            <a:pPr marL="36576" indent="0">
              <a:buNone/>
            </a:pPr>
            <a:r>
              <a:rPr lang="en-US" dirty="0"/>
              <a:t>	You will have to look back at your essay help sheet for a reference). 	Explain and use examples from your essay.</a:t>
            </a:r>
          </a:p>
          <a:p>
            <a:endParaRPr lang="en-US" dirty="0"/>
          </a:p>
        </p:txBody>
      </p:sp>
    </p:spTree>
    <p:extLst>
      <p:ext uri="{BB962C8B-B14F-4D97-AF65-F5344CB8AC3E}">
        <p14:creationId xmlns:p14="http://schemas.microsoft.com/office/powerpoint/2010/main" val="961181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Reflection questions on Mechanics</a:t>
            </a:r>
          </a:p>
        </p:txBody>
      </p:sp>
      <p:sp>
        <p:nvSpPr>
          <p:cNvPr id="3" name="Content Placeholder 2"/>
          <p:cNvSpPr>
            <a:spLocks noGrp="1"/>
          </p:cNvSpPr>
          <p:nvPr>
            <p:ph idx="1"/>
          </p:nvPr>
        </p:nvSpPr>
        <p:spPr>
          <a:xfrm>
            <a:off x="457200" y="1447800"/>
            <a:ext cx="7772400" cy="4678363"/>
          </a:xfrm>
        </p:spPr>
        <p:txBody>
          <a:bodyPr>
            <a:normAutofit/>
          </a:bodyPr>
          <a:lstStyle/>
          <a:p>
            <a:pPr marL="0" lvl="0" indent="0">
              <a:buClr>
                <a:srgbClr val="6EA0B0"/>
              </a:buClr>
              <a:buNone/>
            </a:pPr>
            <a:r>
              <a:rPr lang="en-US" sz="1800" b="1" dirty="0"/>
              <a:t>Mechanics</a:t>
            </a:r>
            <a:r>
              <a:rPr lang="en-US" sz="1600" dirty="0"/>
              <a:t> deals with correct spelling, grammar, punctuation, and capitalization.</a:t>
            </a:r>
          </a:p>
          <a:p>
            <a:pPr>
              <a:buClr>
                <a:srgbClr val="6EA0B0"/>
              </a:buClr>
            </a:pPr>
            <a:r>
              <a:rPr lang="en-US" sz="1600" dirty="0"/>
              <a:t>Guiding Qs to help you identify strengths + weaknesses in this area:</a:t>
            </a:r>
          </a:p>
          <a:p>
            <a:pPr lvl="1">
              <a:buClr>
                <a:srgbClr val="6EA0B0"/>
              </a:buClr>
              <a:buFont typeface="Arial" panose="020B0604020202020204" pitchFamily="34" charset="0"/>
              <a:buChar char="•"/>
            </a:pPr>
            <a:r>
              <a:rPr lang="en-US" sz="1400" dirty="0"/>
              <a:t>Did you carefully proofread for spelling, grammar, punctuation, and 	   capitalization errors? Use examples from your essay. Explain with examples.</a:t>
            </a:r>
          </a:p>
          <a:p>
            <a:pPr lvl="1">
              <a:buClr>
                <a:srgbClr val="6EA0B0"/>
              </a:buClr>
              <a:buFont typeface="Arial" panose="020B0604020202020204" pitchFamily="34" charset="0"/>
              <a:buChar char="•"/>
            </a:pPr>
            <a:r>
              <a:rPr lang="en-US" sz="1400" dirty="0"/>
              <a:t> Did you use any forbidden pronouns? (Examples- you, me, I, our, we, us, etc.) Explain with examples.</a:t>
            </a:r>
          </a:p>
          <a:p>
            <a:pPr lvl="1">
              <a:buClr>
                <a:srgbClr val="6EA0B0"/>
              </a:buClr>
              <a:buFont typeface="Arial" panose="020B0604020202020204" pitchFamily="34" charset="0"/>
              <a:buChar char="•"/>
            </a:pPr>
            <a:r>
              <a:rPr lang="en-US" sz="1400" dirty="0"/>
              <a:t>Did you use dead words/phrases or overused phrases? Explain with examples.</a:t>
            </a:r>
          </a:p>
          <a:p>
            <a:pPr marL="36576" indent="0">
              <a:buNone/>
            </a:pPr>
            <a:r>
              <a:rPr lang="en-US" sz="1800" b="1" dirty="0"/>
              <a:t>Overall Reflection Questions</a:t>
            </a:r>
            <a:r>
              <a:rPr lang="en-US" sz="1800" dirty="0"/>
              <a:t>:</a:t>
            </a:r>
          </a:p>
          <a:p>
            <a:pPr lvl="1"/>
            <a:r>
              <a:rPr lang="en-US" sz="1400" dirty="0"/>
              <a:t>Write </a:t>
            </a:r>
            <a:r>
              <a:rPr lang="en-US" sz="1400"/>
              <a:t>one thing </a:t>
            </a:r>
            <a:r>
              <a:rPr lang="en-US" sz="1400" dirty="0"/>
              <a:t>you need to work on. Make sure you explain why you need to work on this area.</a:t>
            </a:r>
          </a:p>
          <a:p>
            <a:pPr lvl="1"/>
            <a:r>
              <a:rPr lang="en-US" sz="1400" dirty="0"/>
              <a:t>Write about one thing you did well in your essay. Make sure you explain why you did well in this area.</a:t>
            </a:r>
          </a:p>
          <a:p>
            <a:pPr marL="379476">
              <a:buFont typeface="Arial" panose="020B0604020202020204" pitchFamily="34" charset="0"/>
              <a:buChar char="•"/>
            </a:pPr>
            <a:endParaRPr lang="en-US" dirty="0"/>
          </a:p>
        </p:txBody>
      </p:sp>
    </p:spTree>
    <p:extLst>
      <p:ext uri="{BB962C8B-B14F-4D97-AF65-F5344CB8AC3E}">
        <p14:creationId xmlns:p14="http://schemas.microsoft.com/office/powerpoint/2010/main" val="4108876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297</TotalTime>
  <Words>476</Words>
  <Application>Microsoft Office PowerPoint</Application>
  <PresentationFormat>On-screen Show (4:3)</PresentationFormat>
  <Paragraphs>25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Gothic</vt:lpstr>
      <vt:lpstr>Courier New</vt:lpstr>
      <vt:lpstr>Wingdings 3</vt:lpstr>
      <vt:lpstr>Ion</vt:lpstr>
      <vt:lpstr>  Essay Reflection</vt:lpstr>
      <vt:lpstr>Reflection Directions for your Social Justice Essay. </vt:lpstr>
      <vt:lpstr>Reflection Questions for Content and Format</vt:lpstr>
      <vt:lpstr>Reflection questions on Mechanics</vt:lpstr>
    </vt:vector>
  </TitlesOfParts>
  <Company>MBUSD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Midyear Reflection</dc:title>
  <dc:creator>Trisha Gonzalez</dc:creator>
  <cp:lastModifiedBy>Trisha</cp:lastModifiedBy>
  <cp:revision>62</cp:revision>
  <dcterms:created xsi:type="dcterms:W3CDTF">2014-02-24T18:13:01Z</dcterms:created>
  <dcterms:modified xsi:type="dcterms:W3CDTF">2020-01-10T14:10:38Z</dcterms:modified>
</cp:coreProperties>
</file>