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60" r:id="rId1"/>
  </p:sldMasterIdLst>
  <p:sldIdLst>
    <p:sldId id="256" r:id="rId2"/>
    <p:sldId id="259" r:id="rId3"/>
    <p:sldId id="260" r:id="rId4"/>
    <p:sldId id="261" r:id="rId5"/>
    <p:sldId id="262" r:id="rId6"/>
    <p:sldId id="275" r:id="rId7"/>
    <p:sldId id="263" r:id="rId8"/>
    <p:sldId id="277" r:id="rId9"/>
    <p:sldId id="257" r:id="rId10"/>
    <p:sldId id="264" r:id="rId11"/>
    <p:sldId id="258" r:id="rId12"/>
    <p:sldId id="265" r:id="rId13"/>
    <p:sldId id="266" r:id="rId14"/>
    <p:sldId id="267" r:id="rId15"/>
    <p:sldId id="268" r:id="rId16"/>
    <p:sldId id="269" r:id="rId17"/>
    <p:sldId id="270" r:id="rId18"/>
    <p:sldId id="271" r:id="rId19"/>
    <p:sldId id="272" r:id="rId20"/>
    <p:sldId id="273" r:id="rId21"/>
    <p:sldId id="274" r:id="rId22"/>
    <p:sldId id="276" r:id="rId2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57"/>
    <p:restoredTop sz="94718"/>
  </p:normalViewPr>
  <p:slideViewPr>
    <p:cSldViewPr snapToGrid="0" snapToObjects="1">
      <p:cViewPr varScale="1">
        <p:scale>
          <a:sx n="82" d="100"/>
          <a:sy n="82" d="100"/>
        </p:scale>
        <p:origin x="1474" y="58"/>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TextBox 7"/>
          <p:cNvSpPr txBox="1"/>
          <p:nvPr/>
        </p:nvSpPr>
        <p:spPr>
          <a:xfrm>
            <a:off x="1828800" y="3159760"/>
            <a:ext cx="457200" cy="1034129"/>
          </a:xfrm>
          <a:prstGeom prst="rect">
            <a:avLst/>
          </a:prstGeom>
          <a:noFill/>
        </p:spPr>
        <p:txBody>
          <a:bodyPr wrap="square" lIns="0" tIns="9144" rIns="0" bIns="9144" rtlCol="0" anchor="ctr" anchorCtr="0">
            <a:spAutoFit/>
          </a:bodyPr>
          <a:lstStyle/>
          <a:p>
            <a:r>
              <a:rPr lang="en-US" sz="6600" dirty="0">
                <a:effectLst>
                  <a:outerShdw blurRad="38100" dist="38100" dir="2700000" algn="tl">
                    <a:srgbClr val="000000">
                      <a:alpha val="43137"/>
                    </a:srgbClr>
                  </a:outerShdw>
                </a:effectLst>
                <a:latin typeface="+mn-lt"/>
              </a:rPr>
              <a:t>{</a:t>
            </a:r>
          </a:p>
        </p:txBody>
      </p:sp>
      <p:sp>
        <p:nvSpPr>
          <p:cNvPr id="2" name="Title 1"/>
          <p:cNvSpPr>
            <a:spLocks noGrp="1"/>
          </p:cNvSpPr>
          <p:nvPr>
            <p:ph type="ctrTitle"/>
          </p:nvPr>
        </p:nvSpPr>
        <p:spPr>
          <a:xfrm>
            <a:off x="777240" y="1219200"/>
            <a:ext cx="7543800" cy="2152650"/>
          </a:xfrm>
        </p:spPr>
        <p:txBody>
          <a:bodyPr>
            <a:noAutofit/>
          </a:bodyPr>
          <a:lstStyle>
            <a:lvl1pPr>
              <a:defRPr sz="6000">
                <a:solidFill>
                  <a:schemeClr val="tx1"/>
                </a:solidFill>
              </a:defRPr>
            </a:lvl1pPr>
          </a:lstStyle>
          <a:p>
            <a:r>
              <a:rPr lang="en-US"/>
              <a:t>Click to edit Master title style</a:t>
            </a:r>
            <a:endParaRPr lang="en-US" dirty="0"/>
          </a:p>
        </p:txBody>
      </p:sp>
      <p:sp>
        <p:nvSpPr>
          <p:cNvPr id="3" name="Subtitle 2"/>
          <p:cNvSpPr>
            <a:spLocks noGrp="1"/>
          </p:cNvSpPr>
          <p:nvPr>
            <p:ph type="subTitle" idx="1"/>
          </p:nvPr>
        </p:nvSpPr>
        <p:spPr>
          <a:xfrm>
            <a:off x="2133600" y="3375491"/>
            <a:ext cx="6172200" cy="685800"/>
          </a:xfrm>
        </p:spPr>
        <p:txBody>
          <a:bodyPr anchor="ctr"/>
          <a:lstStyle>
            <a:lvl1pPr marL="0" indent="0" algn="l">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15" name="Date Placeholder 14"/>
          <p:cNvSpPr>
            <a:spLocks noGrp="1"/>
          </p:cNvSpPr>
          <p:nvPr>
            <p:ph type="dt" sz="half" idx="10"/>
          </p:nvPr>
        </p:nvSpPr>
        <p:spPr/>
        <p:txBody>
          <a:bodyPr/>
          <a:lstStyle/>
          <a:p>
            <a:fld id="{2069C06D-4ED8-42C6-905D-CA84CA1B6CBF}" type="datetime2">
              <a:rPr lang="en-US" smtClean="0"/>
              <a:t>Friday, January 31, 2020</a:t>
            </a:fld>
            <a:endParaRPr lang="en-US" dirty="0"/>
          </a:p>
        </p:txBody>
      </p:sp>
      <p:sp>
        <p:nvSpPr>
          <p:cNvPr id="16" name="Slide Number Placeholder 15"/>
          <p:cNvSpPr>
            <a:spLocks noGrp="1"/>
          </p:cNvSpPr>
          <p:nvPr>
            <p:ph type="sldNum" sz="quarter" idx="11"/>
          </p:nvPr>
        </p:nvSpPr>
        <p:spPr/>
        <p:txBody>
          <a:bodyPr/>
          <a:lstStyle/>
          <a:p>
            <a:fld id="{1789C0F2-17E0-497A-9BBE-0C73201AAFE3}" type="slidenum">
              <a:rPr lang="en-US" smtClean="0"/>
              <a:pPr/>
              <a:t>‹#›</a:t>
            </a:fld>
            <a:endParaRPr lang="en-US" dirty="0"/>
          </a:p>
        </p:txBody>
      </p:sp>
      <p:sp>
        <p:nvSpPr>
          <p:cNvPr id="17" name="Footer Placeholder 16"/>
          <p:cNvSpPr>
            <a:spLocks noGrp="1"/>
          </p:cNvSpPr>
          <p:nvPr>
            <p:ph type="ftr" sz="quarter" idx="12"/>
          </p:nvPr>
        </p:nvSpPr>
        <p:spPr/>
        <p:txBody>
          <a:bodyPr/>
          <a:lstStyle/>
          <a:p>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2133600" y="685801"/>
            <a:ext cx="5791200" cy="3505199"/>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56EEE0E-EDB0-4D84-86B0-50833DF22902}" type="datetime2">
              <a:rPr lang="en-US" smtClean="0"/>
              <a:t>Friday, January 31, 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89C0F2-17E0-497A-9BBE-0C73201AAFE3}"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09600" y="609601"/>
            <a:ext cx="2133600" cy="51816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895600" y="685801"/>
            <a:ext cx="5029200" cy="457200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114372C-B5AB-4C39-B273-B99224EB4DD5}" type="datetime2">
              <a:rPr lang="en-US" smtClean="0"/>
              <a:t>Friday, January 31, 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89C0F2-17E0-497A-9BBE-0C73201AAFE3}"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itle 12"/>
          <p:cNvSpPr>
            <a:spLocks noGrp="1"/>
          </p:cNvSpPr>
          <p:nvPr>
            <p:ph type="title"/>
          </p:nvPr>
        </p:nvSpPr>
        <p:spPr/>
        <p:txBody>
          <a:bodyPr/>
          <a:lstStyle/>
          <a:p>
            <a:r>
              <a:rPr lang="en-US"/>
              <a:t>Click to edit Master title style</a:t>
            </a:r>
          </a:p>
        </p:txBody>
      </p:sp>
      <p:sp>
        <p:nvSpPr>
          <p:cNvPr id="14" name="Date Placeholder 13"/>
          <p:cNvSpPr>
            <a:spLocks noGrp="1"/>
          </p:cNvSpPr>
          <p:nvPr>
            <p:ph type="dt" sz="half" idx="10"/>
          </p:nvPr>
        </p:nvSpPr>
        <p:spPr/>
        <p:txBody>
          <a:bodyPr/>
          <a:lstStyle/>
          <a:p>
            <a:fld id="{14CB1CAA-32CD-4B55-B92A-B8F0843CACF4}" type="datetime2">
              <a:rPr lang="en-US" smtClean="0"/>
              <a:t>Friday, January 31, 2020</a:t>
            </a:fld>
            <a:endParaRPr lang="en-US" dirty="0"/>
          </a:p>
        </p:txBody>
      </p:sp>
      <p:sp>
        <p:nvSpPr>
          <p:cNvPr id="15" name="Slide Number Placeholder 14"/>
          <p:cNvSpPr>
            <a:spLocks noGrp="1"/>
          </p:cNvSpPr>
          <p:nvPr>
            <p:ph type="sldNum" sz="quarter" idx="11"/>
          </p:nvPr>
        </p:nvSpPr>
        <p:spPr/>
        <p:txBody>
          <a:bodyPr/>
          <a:lstStyle/>
          <a:p>
            <a:fld id="{1789C0F2-17E0-497A-9BBE-0C73201AAFE3}" type="slidenum">
              <a:rPr lang="en-US" smtClean="0"/>
              <a:pPr/>
              <a:t>‹#›</a:t>
            </a:fld>
            <a:endParaRPr lang="en-US" dirty="0"/>
          </a:p>
        </p:txBody>
      </p:sp>
      <p:sp>
        <p:nvSpPr>
          <p:cNvPr id="16" name="Footer Placeholder 15"/>
          <p:cNvSpPr>
            <a:spLocks noGrp="1"/>
          </p:cNvSpPr>
          <p:nvPr>
            <p:ph type="ftr" sz="quarter" idx="12"/>
          </p:nvPr>
        </p:nvSpPr>
        <p:spPr/>
        <p:txBody>
          <a:bodyPr/>
          <a:lstStyle/>
          <a:p>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TextBox 7"/>
          <p:cNvSpPr txBox="1"/>
          <p:nvPr/>
        </p:nvSpPr>
        <p:spPr>
          <a:xfrm>
            <a:off x="4267200" y="4074497"/>
            <a:ext cx="457200" cy="1015663"/>
          </a:xfrm>
          <a:prstGeom prst="rect">
            <a:avLst/>
          </a:prstGeom>
          <a:noFill/>
        </p:spPr>
        <p:txBody>
          <a:bodyPr wrap="square" lIns="0" tIns="0" rIns="0" bIns="0" rtlCol="0" anchor="t" anchorCtr="0">
            <a:spAutoFit/>
          </a:bodyPr>
          <a:lstStyle/>
          <a:p>
            <a:r>
              <a:rPr lang="en-US" sz="6600" dirty="0">
                <a:effectLst>
                  <a:outerShdw blurRad="38100" dist="38100" dir="2700000" algn="tl">
                    <a:srgbClr val="000000">
                      <a:alpha val="43137"/>
                    </a:srgbClr>
                  </a:outerShdw>
                </a:effectLst>
                <a:latin typeface="+mn-lt"/>
              </a:rPr>
              <a:t>{</a:t>
            </a:r>
          </a:p>
        </p:txBody>
      </p:sp>
      <p:sp>
        <p:nvSpPr>
          <p:cNvPr id="3" name="Text Placeholder 2"/>
          <p:cNvSpPr>
            <a:spLocks noGrp="1"/>
          </p:cNvSpPr>
          <p:nvPr>
            <p:ph type="body" idx="1"/>
          </p:nvPr>
        </p:nvSpPr>
        <p:spPr>
          <a:xfrm>
            <a:off x="4572000" y="4267368"/>
            <a:ext cx="3733800" cy="731520"/>
          </a:xfrm>
        </p:spPr>
        <p:txBody>
          <a:bodyPr anchor="ctr">
            <a:normAutofit/>
          </a:bodyPr>
          <a:lstStyle>
            <a:lvl1pPr marL="0" indent="0">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12" name="Date Placeholder 11"/>
          <p:cNvSpPr>
            <a:spLocks noGrp="1"/>
          </p:cNvSpPr>
          <p:nvPr>
            <p:ph type="dt" sz="half" idx="10"/>
          </p:nvPr>
        </p:nvSpPr>
        <p:spPr/>
        <p:txBody>
          <a:bodyPr/>
          <a:lstStyle/>
          <a:p>
            <a:fld id="{3AD8CDC4-3D19-4983-B478-82F6B8E5AB66}" type="datetime2">
              <a:rPr lang="en-US" smtClean="0"/>
              <a:t>Friday, January 31, 2020</a:t>
            </a:fld>
            <a:endParaRPr lang="en-US" dirty="0"/>
          </a:p>
        </p:txBody>
      </p:sp>
      <p:sp>
        <p:nvSpPr>
          <p:cNvPr id="13" name="Slide Number Placeholder 12"/>
          <p:cNvSpPr>
            <a:spLocks noGrp="1"/>
          </p:cNvSpPr>
          <p:nvPr>
            <p:ph type="sldNum" sz="quarter" idx="11"/>
          </p:nvPr>
        </p:nvSpPr>
        <p:spPr/>
        <p:txBody>
          <a:bodyPr/>
          <a:lstStyle/>
          <a:p>
            <a:fld id="{1789C0F2-17E0-497A-9BBE-0C73201AAFE3}" type="slidenum">
              <a:rPr lang="en-US" smtClean="0"/>
              <a:pPr/>
              <a:t>‹#›</a:t>
            </a:fld>
            <a:endParaRPr lang="en-US" dirty="0"/>
          </a:p>
        </p:txBody>
      </p:sp>
      <p:sp>
        <p:nvSpPr>
          <p:cNvPr id="14" name="Footer Placeholder 13"/>
          <p:cNvSpPr>
            <a:spLocks noGrp="1"/>
          </p:cNvSpPr>
          <p:nvPr>
            <p:ph type="ftr" sz="quarter" idx="12"/>
          </p:nvPr>
        </p:nvSpPr>
        <p:spPr/>
        <p:txBody>
          <a:bodyPr/>
          <a:lstStyle/>
          <a:p>
            <a:endParaRPr lang="en-US" dirty="0"/>
          </a:p>
        </p:txBody>
      </p:sp>
      <p:sp>
        <p:nvSpPr>
          <p:cNvPr id="4" name="Title 3"/>
          <p:cNvSpPr>
            <a:spLocks noGrp="1"/>
          </p:cNvSpPr>
          <p:nvPr>
            <p:ph type="title"/>
          </p:nvPr>
        </p:nvSpPr>
        <p:spPr>
          <a:xfrm>
            <a:off x="2286000" y="1905000"/>
            <a:ext cx="6035040" cy="2350008"/>
          </a:xfrm>
        </p:spPr>
        <p:txBody>
          <a:bodyPr/>
          <a:lstStyle>
            <a:lvl1pPr marL="0" algn="l" defTabSz="914400" rtl="0" eaLnBrk="1" latinLnBrk="0" hangingPunct="1">
              <a:spcBef>
                <a:spcPct val="0"/>
              </a:spcBef>
              <a:buNone/>
              <a:defRPr lang="en-US" sz="5400" b="0" kern="1200" cap="none" dirty="0" smtClean="0">
                <a:solidFill>
                  <a:schemeClr val="tx1"/>
                </a:solidFill>
                <a:effectLst>
                  <a:outerShdw blurRad="38100" dist="38100" dir="2700000" algn="tl">
                    <a:srgbClr val="000000">
                      <a:alpha val="43137"/>
                    </a:srgbClr>
                  </a:outerShdw>
                </a:effectLst>
                <a:latin typeface="+mj-lt"/>
                <a:ea typeface="+mj-ea"/>
                <a:cs typeface="+mj-cs"/>
              </a:defRPr>
            </a:lvl1pPr>
          </a:lstStyle>
          <a:p>
            <a:r>
              <a:rPr lang="en-US"/>
              <a:t>Click to edit Master title style</a:t>
            </a:r>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Date Placeholder 7"/>
          <p:cNvSpPr>
            <a:spLocks noGrp="1"/>
          </p:cNvSpPr>
          <p:nvPr>
            <p:ph type="dt" sz="half" idx="10"/>
          </p:nvPr>
        </p:nvSpPr>
        <p:spPr/>
        <p:txBody>
          <a:bodyPr/>
          <a:lstStyle/>
          <a:p>
            <a:fld id="{84B82477-D5D3-4181-8C11-75D0F2433A87}" type="datetime2">
              <a:rPr lang="en-US" smtClean="0"/>
              <a:t>Friday, January 31, 2020</a:t>
            </a:fld>
            <a:endParaRPr lang="en-US" dirty="0"/>
          </a:p>
        </p:txBody>
      </p:sp>
      <p:sp>
        <p:nvSpPr>
          <p:cNvPr id="9" name="Slide Number Placeholder 8"/>
          <p:cNvSpPr>
            <a:spLocks noGrp="1"/>
          </p:cNvSpPr>
          <p:nvPr>
            <p:ph type="sldNum" sz="quarter" idx="11"/>
          </p:nvPr>
        </p:nvSpPr>
        <p:spPr/>
        <p:txBody>
          <a:bodyPr/>
          <a:lstStyle/>
          <a:p>
            <a:fld id="{1789C0F2-17E0-497A-9BBE-0C73201AAFE3}" type="slidenum">
              <a:rPr lang="en-US" smtClean="0"/>
              <a:pPr/>
              <a:t>‹#›</a:t>
            </a:fld>
            <a:endParaRPr lang="en-US" dirty="0"/>
          </a:p>
        </p:txBody>
      </p:sp>
      <p:sp>
        <p:nvSpPr>
          <p:cNvPr id="10" name="Footer Placeholder 9"/>
          <p:cNvSpPr>
            <a:spLocks noGrp="1"/>
          </p:cNvSpPr>
          <p:nvPr>
            <p:ph type="ftr" sz="quarter" idx="12"/>
          </p:nvPr>
        </p:nvSpPr>
        <p:spPr/>
        <p:txBody>
          <a:bodyPr/>
          <a:lstStyle/>
          <a:p>
            <a:endParaRPr lang="en-US" dirty="0"/>
          </a:p>
        </p:txBody>
      </p:sp>
      <p:sp>
        <p:nvSpPr>
          <p:cNvPr id="11" name="Title 10"/>
          <p:cNvSpPr>
            <a:spLocks noGrp="1"/>
          </p:cNvSpPr>
          <p:nvPr>
            <p:ph type="title"/>
          </p:nvPr>
        </p:nvSpPr>
        <p:spPr/>
        <p:txBody>
          <a:bodyPr/>
          <a:lstStyle/>
          <a:p>
            <a:r>
              <a:rPr lang="en-US"/>
              <a:t>Click to edit Master title style</a:t>
            </a:r>
            <a:endParaRPr lang="en-US" dirty="0"/>
          </a:p>
        </p:txBody>
      </p:sp>
      <p:sp>
        <p:nvSpPr>
          <p:cNvPr id="5" name="Content Placeholder 4"/>
          <p:cNvSpPr>
            <a:spLocks noGrp="1"/>
          </p:cNvSpPr>
          <p:nvPr>
            <p:ph sz="quarter" idx="13"/>
          </p:nvPr>
        </p:nvSpPr>
        <p:spPr>
          <a:xfrm>
            <a:off x="1344168" y="658368"/>
            <a:ext cx="3273552" cy="3429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Content Placeholder 6"/>
          <p:cNvSpPr>
            <a:spLocks noGrp="1"/>
          </p:cNvSpPr>
          <p:nvPr>
            <p:ph sz="quarter" idx="14"/>
          </p:nvPr>
        </p:nvSpPr>
        <p:spPr>
          <a:xfrm>
            <a:off x="5029200" y="658368"/>
            <a:ext cx="3273552" cy="34321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341120" y="661976"/>
            <a:ext cx="3273552" cy="639762"/>
          </a:xfrm>
        </p:spPr>
        <p:txBody>
          <a:bodyPr anchor="ctr">
            <a:noAutofit/>
          </a:bodyPr>
          <a:lstStyle>
            <a:lvl1pPr marL="0" indent="0">
              <a:buNone/>
              <a:defRPr sz="2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344168" y="1371600"/>
            <a:ext cx="3276600" cy="2743200"/>
          </a:xfrm>
        </p:spPr>
        <p:txBody>
          <a:bodyPr anchor="t"/>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29200" y="661976"/>
            <a:ext cx="3273552" cy="639762"/>
          </a:xfrm>
        </p:spPr>
        <p:txBody>
          <a:bodyPr anchor="ctr">
            <a:noAutofit/>
          </a:bodyPr>
          <a:lstStyle>
            <a:lvl1pPr marL="0" indent="0">
              <a:buNone/>
              <a:defRPr sz="2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29200" y="1371600"/>
            <a:ext cx="3273552" cy="2743200"/>
          </a:xfrm>
        </p:spPr>
        <p:txBody>
          <a:bodyPr anchor="t"/>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TextBox 12"/>
          <p:cNvSpPr txBox="1"/>
          <p:nvPr/>
        </p:nvSpPr>
        <p:spPr>
          <a:xfrm>
            <a:off x="1056640" y="520192"/>
            <a:ext cx="457200" cy="923330"/>
          </a:xfrm>
          <a:prstGeom prst="rect">
            <a:avLst/>
          </a:prstGeom>
          <a:noFill/>
        </p:spPr>
        <p:txBody>
          <a:bodyPr wrap="square" lIns="0" tIns="0" rIns="0" bIns="0" rtlCol="0" anchor="t" anchorCtr="0">
            <a:spAutoFit/>
          </a:bodyPr>
          <a:lstStyle/>
          <a:p>
            <a:r>
              <a:rPr lang="en-US" sz="6000" dirty="0">
                <a:effectLst>
                  <a:outerShdw blurRad="38100" dist="38100" dir="2700000" algn="tl">
                    <a:srgbClr val="000000">
                      <a:alpha val="43137"/>
                    </a:srgbClr>
                  </a:outerShdw>
                </a:effectLst>
                <a:latin typeface="+mn-lt"/>
              </a:rPr>
              <a:t>{</a:t>
            </a:r>
          </a:p>
        </p:txBody>
      </p:sp>
      <p:sp>
        <p:nvSpPr>
          <p:cNvPr id="18" name="TextBox 17"/>
          <p:cNvSpPr txBox="1"/>
          <p:nvPr/>
        </p:nvSpPr>
        <p:spPr>
          <a:xfrm>
            <a:off x="4780280" y="520192"/>
            <a:ext cx="457200" cy="923330"/>
          </a:xfrm>
          <a:prstGeom prst="rect">
            <a:avLst/>
          </a:prstGeom>
          <a:noFill/>
        </p:spPr>
        <p:txBody>
          <a:bodyPr wrap="square" lIns="0" tIns="0" rIns="0" bIns="0" rtlCol="0" anchor="t" anchorCtr="0">
            <a:spAutoFit/>
          </a:bodyPr>
          <a:lstStyle/>
          <a:p>
            <a:r>
              <a:rPr lang="en-US" sz="6000" dirty="0">
                <a:effectLst>
                  <a:outerShdw blurRad="38100" dist="38100" dir="2700000" algn="tl">
                    <a:srgbClr val="000000">
                      <a:alpha val="43137"/>
                    </a:srgbClr>
                  </a:outerShdw>
                </a:effectLst>
                <a:latin typeface="+mn-lt"/>
              </a:rPr>
              <a:t>{</a:t>
            </a:r>
          </a:p>
        </p:txBody>
      </p:sp>
      <p:sp>
        <p:nvSpPr>
          <p:cNvPr id="12" name="Title 11"/>
          <p:cNvSpPr>
            <a:spLocks noGrp="1"/>
          </p:cNvSpPr>
          <p:nvPr>
            <p:ph type="title"/>
          </p:nvPr>
        </p:nvSpPr>
        <p:spPr/>
        <p:txBody>
          <a:bodyPr/>
          <a:lstStyle/>
          <a:p>
            <a:r>
              <a:rPr lang="en-US"/>
              <a:t>Click to edit Master title style</a:t>
            </a:r>
            <a:endParaRPr lang="en-US" dirty="0"/>
          </a:p>
        </p:txBody>
      </p:sp>
      <p:sp>
        <p:nvSpPr>
          <p:cNvPr id="14" name="Date Placeholder 13"/>
          <p:cNvSpPr>
            <a:spLocks noGrp="1"/>
          </p:cNvSpPr>
          <p:nvPr>
            <p:ph type="dt" sz="half" idx="10"/>
          </p:nvPr>
        </p:nvSpPr>
        <p:spPr/>
        <p:txBody>
          <a:bodyPr/>
          <a:lstStyle/>
          <a:p>
            <a:fld id="{213E253B-1893-4367-8BAE-DF4BC10DC578}" type="datetime2">
              <a:rPr lang="en-US" smtClean="0"/>
              <a:t>Friday, January 31, 2020</a:t>
            </a:fld>
            <a:endParaRPr lang="en-US" dirty="0"/>
          </a:p>
        </p:txBody>
      </p:sp>
      <p:sp>
        <p:nvSpPr>
          <p:cNvPr id="15" name="Slide Number Placeholder 14"/>
          <p:cNvSpPr>
            <a:spLocks noGrp="1"/>
          </p:cNvSpPr>
          <p:nvPr>
            <p:ph type="sldNum" sz="quarter" idx="11"/>
          </p:nvPr>
        </p:nvSpPr>
        <p:spPr/>
        <p:txBody>
          <a:bodyPr/>
          <a:lstStyle/>
          <a:p>
            <a:fld id="{1789C0F2-17E0-497A-9BBE-0C73201AAFE3}" type="slidenum">
              <a:rPr lang="en-US" smtClean="0"/>
              <a:pPr/>
              <a:t>‹#›</a:t>
            </a:fld>
            <a:endParaRPr lang="en-US" dirty="0"/>
          </a:p>
        </p:txBody>
      </p:sp>
      <p:sp>
        <p:nvSpPr>
          <p:cNvPr id="16" name="Footer Placeholder 15"/>
          <p:cNvSpPr>
            <a:spLocks noGrp="1"/>
          </p:cNvSpPr>
          <p:nvPr>
            <p:ph type="ftr" sz="quarter" idx="12"/>
          </p:nvPr>
        </p:nvSpPr>
        <p:spPr/>
        <p:txBody>
          <a:bodyPr/>
          <a:lstStyle/>
          <a:p>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p>
        </p:txBody>
      </p:sp>
      <p:sp>
        <p:nvSpPr>
          <p:cNvPr id="7" name="Date Placeholder 6"/>
          <p:cNvSpPr>
            <a:spLocks noGrp="1"/>
          </p:cNvSpPr>
          <p:nvPr>
            <p:ph type="dt" sz="half" idx="10"/>
          </p:nvPr>
        </p:nvSpPr>
        <p:spPr/>
        <p:txBody>
          <a:bodyPr/>
          <a:lstStyle/>
          <a:p>
            <a:fld id="{8B62300D-25B3-4603-86C9-4CB776489F00}" type="datetime2">
              <a:rPr lang="en-US" smtClean="0"/>
              <a:t>Friday, January 31, 2020</a:t>
            </a:fld>
            <a:endParaRPr lang="en-US" dirty="0"/>
          </a:p>
        </p:txBody>
      </p:sp>
      <p:sp>
        <p:nvSpPr>
          <p:cNvPr id="8" name="Slide Number Placeholder 7"/>
          <p:cNvSpPr>
            <a:spLocks noGrp="1"/>
          </p:cNvSpPr>
          <p:nvPr>
            <p:ph type="sldNum" sz="quarter" idx="11"/>
          </p:nvPr>
        </p:nvSpPr>
        <p:spPr/>
        <p:txBody>
          <a:bodyPr/>
          <a:lstStyle/>
          <a:p>
            <a:fld id="{1789C0F2-17E0-497A-9BBE-0C73201AAFE3}" type="slidenum">
              <a:rPr lang="en-US" smtClean="0"/>
              <a:pPr/>
              <a:t>‹#›</a:t>
            </a:fld>
            <a:endParaRPr lang="en-US" dirty="0"/>
          </a:p>
        </p:txBody>
      </p:sp>
      <p:sp>
        <p:nvSpPr>
          <p:cNvPr id="9" name="Footer Placeholder 8"/>
          <p:cNvSpPr>
            <a:spLocks noGrp="1"/>
          </p:cNvSpPr>
          <p:nvPr>
            <p:ph type="ftr" sz="quarter" idx="12"/>
          </p:nvPr>
        </p:nvSpPr>
        <p:spPr/>
        <p:txBody>
          <a:bodyPr/>
          <a:lstStyle/>
          <a:p>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C6314AD9-FCC8-48B7-B85B-012A91320DFF}" type="datetime2">
              <a:rPr lang="en-US" smtClean="0"/>
              <a:t>Friday, January 31, 2020</a:t>
            </a:fld>
            <a:endParaRPr lang="en-US" dirty="0"/>
          </a:p>
        </p:txBody>
      </p:sp>
      <p:sp>
        <p:nvSpPr>
          <p:cNvPr id="6" name="Slide Number Placeholder 5"/>
          <p:cNvSpPr>
            <a:spLocks noGrp="1"/>
          </p:cNvSpPr>
          <p:nvPr>
            <p:ph type="sldNum" sz="quarter" idx="11"/>
          </p:nvPr>
        </p:nvSpPr>
        <p:spPr/>
        <p:txBody>
          <a:bodyPr/>
          <a:lstStyle/>
          <a:p>
            <a:fld id="{1789C0F2-17E0-497A-9BBE-0C73201AAFE3}" type="slidenum">
              <a:rPr lang="en-US" smtClean="0"/>
              <a:pPr/>
              <a:t>‹#›</a:t>
            </a:fld>
            <a:endParaRPr lang="en-US" dirty="0"/>
          </a:p>
        </p:txBody>
      </p:sp>
      <p:sp>
        <p:nvSpPr>
          <p:cNvPr id="7" name="Footer Placeholder 6"/>
          <p:cNvSpPr>
            <a:spLocks noGrp="1"/>
          </p:cNvSpPr>
          <p:nvPr>
            <p:ph type="ftr" sz="quarter" idx="12"/>
          </p:nvPr>
        </p:nvSpPr>
        <p:spPr/>
        <p:txBody>
          <a:bodyPr/>
          <a:lstStyle/>
          <a:p>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TextBox 8"/>
          <p:cNvSpPr txBox="1"/>
          <p:nvPr/>
        </p:nvSpPr>
        <p:spPr>
          <a:xfrm>
            <a:off x="5328920" y="1774588"/>
            <a:ext cx="457200" cy="1231106"/>
          </a:xfrm>
          <a:prstGeom prst="rect">
            <a:avLst/>
          </a:prstGeom>
          <a:noFill/>
        </p:spPr>
        <p:txBody>
          <a:bodyPr wrap="square" lIns="0" tIns="0" rIns="0" bIns="0" rtlCol="0" anchor="t" anchorCtr="0">
            <a:spAutoFit/>
          </a:bodyPr>
          <a:lstStyle/>
          <a:p>
            <a:r>
              <a:rPr lang="en-US" sz="8000" dirty="0">
                <a:effectLst>
                  <a:outerShdw blurRad="38100" dist="38100" dir="2700000" algn="tl">
                    <a:srgbClr val="000000">
                      <a:alpha val="43137"/>
                    </a:srgbClr>
                  </a:outerShdw>
                </a:effectLst>
                <a:latin typeface="+mn-lt"/>
              </a:rPr>
              <a:t>{</a:t>
            </a:r>
          </a:p>
        </p:txBody>
      </p:sp>
      <p:sp>
        <p:nvSpPr>
          <p:cNvPr id="3" name="Content Placeholder 2"/>
          <p:cNvSpPr>
            <a:spLocks noGrp="1"/>
          </p:cNvSpPr>
          <p:nvPr>
            <p:ph idx="1"/>
          </p:nvPr>
        </p:nvSpPr>
        <p:spPr>
          <a:xfrm>
            <a:off x="838200" y="685801"/>
            <a:ext cx="4343400" cy="3429000"/>
          </a:xfrm>
        </p:spPr>
        <p:txBody>
          <a:bodyPr anchor="ctr"/>
          <a:lstStyle>
            <a:lvl1pPr>
              <a:defRPr sz="2400"/>
            </a:lvl1pPr>
            <a:lvl2pPr>
              <a:defRPr sz="22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715000" y="685801"/>
            <a:ext cx="2590800" cy="3429000"/>
          </a:xfrm>
        </p:spPr>
        <p:txBody>
          <a:bodyPr anchor="ct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5" name="Date Placeholder 14"/>
          <p:cNvSpPr>
            <a:spLocks noGrp="1"/>
          </p:cNvSpPr>
          <p:nvPr>
            <p:ph type="dt" sz="half" idx="10"/>
          </p:nvPr>
        </p:nvSpPr>
        <p:spPr/>
        <p:txBody>
          <a:bodyPr/>
          <a:lstStyle/>
          <a:p>
            <a:fld id="{3182DC50-D5DB-4F94-B367-9876CD2C4012}" type="datetime2">
              <a:rPr lang="en-US" smtClean="0"/>
              <a:t>Friday, January 31, 2020</a:t>
            </a:fld>
            <a:endParaRPr lang="en-US" dirty="0"/>
          </a:p>
        </p:txBody>
      </p:sp>
      <p:sp>
        <p:nvSpPr>
          <p:cNvPr id="16" name="Slide Number Placeholder 15"/>
          <p:cNvSpPr>
            <a:spLocks noGrp="1"/>
          </p:cNvSpPr>
          <p:nvPr>
            <p:ph type="sldNum" sz="quarter" idx="11"/>
          </p:nvPr>
        </p:nvSpPr>
        <p:spPr/>
        <p:txBody>
          <a:bodyPr/>
          <a:lstStyle/>
          <a:p>
            <a:fld id="{1789C0F2-17E0-497A-9BBE-0C73201AAFE3}" type="slidenum">
              <a:rPr lang="en-US" smtClean="0"/>
              <a:pPr/>
              <a:t>‹#›</a:t>
            </a:fld>
            <a:endParaRPr lang="en-US" dirty="0"/>
          </a:p>
        </p:txBody>
      </p:sp>
      <p:sp>
        <p:nvSpPr>
          <p:cNvPr id="17" name="Footer Placeholder 16"/>
          <p:cNvSpPr>
            <a:spLocks noGrp="1"/>
          </p:cNvSpPr>
          <p:nvPr>
            <p:ph type="ftr" sz="quarter" idx="12"/>
          </p:nvPr>
        </p:nvSpPr>
        <p:spPr/>
        <p:txBody>
          <a:bodyPr/>
          <a:lstStyle/>
          <a:p>
            <a:endParaRPr lang="en-US" dirty="0"/>
          </a:p>
        </p:txBody>
      </p:sp>
      <p:sp>
        <p:nvSpPr>
          <p:cNvPr id="18" name="Title 17"/>
          <p:cNvSpPr>
            <a:spLocks noGrp="1"/>
          </p:cNvSpPr>
          <p:nvPr>
            <p:ph type="title"/>
          </p:nvPr>
        </p:nvSpPr>
        <p:spPr/>
        <p:txBody>
          <a:bodyPr/>
          <a:lstStyle/>
          <a:p>
            <a:r>
              <a:rPr lang="en-US"/>
              <a:t>Click to edit Master title style</a:t>
            </a:r>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1219200" y="612775"/>
            <a:ext cx="6705600" cy="2546985"/>
          </a:xfrm>
          <a:effectLst>
            <a:outerShdw blurRad="152400" dist="317500" dir="5400000" sx="90000" sy="-19000" rotWithShape="0">
              <a:prstClr val="black">
                <a:alpha val="15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p>
        </p:txBody>
      </p:sp>
      <p:sp>
        <p:nvSpPr>
          <p:cNvPr id="4" name="Text Placeholder 3"/>
          <p:cNvSpPr>
            <a:spLocks noGrp="1"/>
          </p:cNvSpPr>
          <p:nvPr>
            <p:ph type="body" sz="half" idx="2"/>
          </p:nvPr>
        </p:nvSpPr>
        <p:spPr>
          <a:xfrm>
            <a:off x="2743200" y="3453047"/>
            <a:ext cx="5029200" cy="720804"/>
          </a:xfrm>
        </p:spPr>
        <p:txBody>
          <a:bodyPr anchor="ct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Box 8"/>
          <p:cNvSpPr txBox="1"/>
          <p:nvPr/>
        </p:nvSpPr>
        <p:spPr>
          <a:xfrm>
            <a:off x="2435352" y="3331464"/>
            <a:ext cx="457200" cy="923330"/>
          </a:xfrm>
          <a:prstGeom prst="rect">
            <a:avLst/>
          </a:prstGeom>
          <a:noFill/>
        </p:spPr>
        <p:txBody>
          <a:bodyPr wrap="square" lIns="0" tIns="0" rIns="0" bIns="0" rtlCol="0" anchor="t" anchorCtr="0">
            <a:spAutoFit/>
          </a:bodyPr>
          <a:lstStyle/>
          <a:p>
            <a:r>
              <a:rPr lang="en-US" sz="6000" dirty="0">
                <a:effectLst>
                  <a:outerShdw blurRad="38100" dist="38100" dir="2700000" algn="tl">
                    <a:srgbClr val="000000">
                      <a:alpha val="43137"/>
                    </a:srgbClr>
                  </a:outerShdw>
                </a:effectLst>
                <a:latin typeface="+mn-lt"/>
              </a:rPr>
              <a:t>{</a:t>
            </a:r>
          </a:p>
        </p:txBody>
      </p:sp>
      <p:sp>
        <p:nvSpPr>
          <p:cNvPr id="11" name="Title 10"/>
          <p:cNvSpPr>
            <a:spLocks noGrp="1"/>
          </p:cNvSpPr>
          <p:nvPr>
            <p:ph type="title"/>
          </p:nvPr>
        </p:nvSpPr>
        <p:spPr/>
        <p:txBody>
          <a:bodyPr/>
          <a:lstStyle/>
          <a:p>
            <a:r>
              <a:rPr lang="en-US"/>
              <a:t>Click to edit Master title style</a:t>
            </a:r>
          </a:p>
        </p:txBody>
      </p:sp>
      <p:sp>
        <p:nvSpPr>
          <p:cNvPr id="13" name="Date Placeholder 12"/>
          <p:cNvSpPr>
            <a:spLocks noGrp="1"/>
          </p:cNvSpPr>
          <p:nvPr>
            <p:ph type="dt" sz="half" idx="10"/>
          </p:nvPr>
        </p:nvSpPr>
        <p:spPr/>
        <p:txBody>
          <a:bodyPr/>
          <a:lstStyle/>
          <a:p>
            <a:fld id="{292EB412-E790-42EA-81FE-2925D3A43D91}" type="datetime2">
              <a:rPr lang="en-US" smtClean="0"/>
              <a:t>Friday, January 31, 2020</a:t>
            </a:fld>
            <a:endParaRPr lang="en-US" dirty="0"/>
          </a:p>
        </p:txBody>
      </p:sp>
      <p:sp>
        <p:nvSpPr>
          <p:cNvPr id="14" name="Slide Number Placeholder 13"/>
          <p:cNvSpPr>
            <a:spLocks noGrp="1"/>
          </p:cNvSpPr>
          <p:nvPr>
            <p:ph type="sldNum" sz="quarter" idx="11"/>
          </p:nvPr>
        </p:nvSpPr>
        <p:spPr/>
        <p:txBody>
          <a:bodyPr/>
          <a:lstStyle/>
          <a:p>
            <a:fld id="{1789C0F2-17E0-497A-9BBE-0C73201AAFE3}" type="slidenum">
              <a:rPr lang="en-US" smtClean="0"/>
              <a:pPr/>
              <a:t>‹#›</a:t>
            </a:fld>
            <a:endParaRPr lang="en-US" dirty="0"/>
          </a:p>
        </p:txBody>
      </p:sp>
      <p:sp>
        <p:nvSpPr>
          <p:cNvPr id="15" name="Footer Placeholder 14"/>
          <p:cNvSpPr>
            <a:spLocks noGrp="1"/>
          </p:cNvSpPr>
          <p:nvPr>
            <p:ph type="ftr" sz="quarter" idx="12"/>
          </p:nvPr>
        </p:nvSpPr>
        <p:spPr/>
        <p:txBody>
          <a:bodyPr/>
          <a:lstStyle/>
          <a:p>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gradFill>
            <a:gsLst>
              <a:gs pos="0">
                <a:schemeClr val="accent6">
                  <a:lumMod val="50000"/>
                  <a:alpha val="36000"/>
                </a:schemeClr>
              </a:gs>
              <a:gs pos="100000">
                <a:schemeClr val="bg2">
                  <a:alpha val="1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rot="19724275">
            <a:off x="1373221" y="1038440"/>
            <a:ext cx="7240620" cy="5706987"/>
          </a:xfrm>
          <a:prstGeom prst="ellipse">
            <a:avLst/>
          </a:prstGeom>
          <a:gradFill flip="none" rotWithShape="1">
            <a:gsLst>
              <a:gs pos="0">
                <a:schemeClr val="accent6">
                  <a:lumMod val="60000"/>
                  <a:lumOff val="40000"/>
                  <a:alpha val="7000"/>
                </a:schemeClr>
              </a:gs>
              <a:gs pos="58000">
                <a:schemeClr val="bg2">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rot="17656910">
            <a:off x="-274211" y="1165875"/>
            <a:ext cx="5538472" cy="4480459"/>
          </a:xfrm>
          <a:prstGeom prst="ellipse">
            <a:avLst/>
          </a:prstGeom>
          <a:gradFill flip="none" rotWithShape="1">
            <a:gsLst>
              <a:gs pos="0">
                <a:schemeClr val="accent6">
                  <a:lumMod val="60000"/>
                  <a:lumOff val="40000"/>
                  <a:alpha val="8000"/>
                </a:schemeClr>
              </a:gs>
              <a:gs pos="58000">
                <a:schemeClr val="bg2">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rot="19724275">
            <a:off x="3277955" y="116854"/>
            <a:ext cx="6479362" cy="4754757"/>
          </a:xfrm>
          <a:prstGeom prst="ellipse">
            <a:avLst/>
          </a:prstGeom>
          <a:gradFill flip="none" rotWithShape="1">
            <a:gsLst>
              <a:gs pos="0">
                <a:schemeClr val="accent6">
                  <a:lumMod val="60000"/>
                  <a:lumOff val="40000"/>
                  <a:alpha val="8000"/>
                </a:schemeClr>
              </a:gs>
              <a:gs pos="58000">
                <a:schemeClr val="bg2">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777240" y="4876800"/>
            <a:ext cx="7543800" cy="914400"/>
          </a:xfrm>
          <a:prstGeom prst="rect">
            <a:avLst/>
          </a:prstGeom>
        </p:spPr>
        <p:txBody>
          <a:bodyPr vert="horz" lIns="91440" tIns="45720" rIns="91440" bIns="45720" rtlCol="0" anchor="b">
            <a:noAutofit/>
          </a:bodyPr>
          <a:lstStyle/>
          <a:p>
            <a:r>
              <a:rPr lang="en-US"/>
              <a:t>Click to edit Master title style</a:t>
            </a:r>
            <a:endParaRPr lang="en-US" dirty="0"/>
          </a:p>
        </p:txBody>
      </p:sp>
      <p:sp>
        <p:nvSpPr>
          <p:cNvPr id="3" name="Text Placeholder 2"/>
          <p:cNvSpPr>
            <a:spLocks noGrp="1"/>
          </p:cNvSpPr>
          <p:nvPr>
            <p:ph type="body" idx="1"/>
          </p:nvPr>
        </p:nvSpPr>
        <p:spPr>
          <a:xfrm>
            <a:off x="2133600" y="685801"/>
            <a:ext cx="6096000" cy="3657599"/>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172200" y="6154738"/>
            <a:ext cx="2133600" cy="365125"/>
          </a:xfrm>
          <a:prstGeom prst="rect">
            <a:avLst/>
          </a:prstGeom>
        </p:spPr>
        <p:txBody>
          <a:bodyPr vert="horz" lIns="91440" tIns="45720" rIns="91440" bIns="45720" rtlCol="0" anchor="t"/>
          <a:lstStyle>
            <a:lvl1pPr algn="r">
              <a:defRPr sz="1100">
                <a:solidFill>
                  <a:schemeClr val="tx1">
                    <a:alpha val="60000"/>
                  </a:schemeClr>
                </a:solidFill>
                <a:effectLst/>
              </a:defRPr>
            </a:lvl1pPr>
          </a:lstStyle>
          <a:p>
            <a:fld id="{0B385921-A91A-409C-921C-0E0EC1E750EC}" type="datetime2">
              <a:rPr lang="en-US" smtClean="0"/>
              <a:t>Friday, January 31, 2020</a:t>
            </a:fld>
            <a:endParaRPr lang="en-US" dirty="0"/>
          </a:p>
        </p:txBody>
      </p:sp>
      <p:sp>
        <p:nvSpPr>
          <p:cNvPr id="5" name="Footer Placeholder 4"/>
          <p:cNvSpPr>
            <a:spLocks noGrp="1"/>
          </p:cNvSpPr>
          <p:nvPr>
            <p:ph type="ftr" sz="quarter" idx="3"/>
          </p:nvPr>
        </p:nvSpPr>
        <p:spPr>
          <a:xfrm>
            <a:off x="822960" y="6154738"/>
            <a:ext cx="4572000" cy="365125"/>
          </a:xfrm>
          <a:prstGeom prst="rect">
            <a:avLst/>
          </a:prstGeom>
        </p:spPr>
        <p:txBody>
          <a:bodyPr vert="horz" lIns="91440" tIns="45720" rIns="91440" bIns="45720" rtlCol="0" anchor="t"/>
          <a:lstStyle>
            <a:lvl1pPr algn="l">
              <a:defRPr sz="1100">
                <a:solidFill>
                  <a:schemeClr val="tx1">
                    <a:alpha val="60000"/>
                  </a:schemeClr>
                </a:solidFill>
                <a:effectLst/>
              </a:defRPr>
            </a:lvl1pPr>
          </a:lstStyle>
          <a:p>
            <a:endParaRPr lang="en-US" dirty="0"/>
          </a:p>
        </p:txBody>
      </p:sp>
      <p:sp>
        <p:nvSpPr>
          <p:cNvPr id="6" name="Slide Number Placeholder 5"/>
          <p:cNvSpPr>
            <a:spLocks noGrp="1"/>
          </p:cNvSpPr>
          <p:nvPr>
            <p:ph type="sldNum" sz="quarter" idx="4"/>
          </p:nvPr>
        </p:nvSpPr>
        <p:spPr>
          <a:xfrm>
            <a:off x="822960" y="5842000"/>
            <a:ext cx="2133600" cy="304800"/>
          </a:xfrm>
          <a:prstGeom prst="rect">
            <a:avLst/>
          </a:prstGeom>
        </p:spPr>
        <p:txBody>
          <a:bodyPr vert="horz" lIns="91440" tIns="45720" rIns="91440" bIns="9144" rtlCol="0" anchor="b"/>
          <a:lstStyle>
            <a:lvl1pPr algn="l">
              <a:defRPr sz="1600">
                <a:solidFill>
                  <a:schemeClr val="tx1">
                    <a:alpha val="60000"/>
                  </a:schemeClr>
                </a:solidFill>
                <a:effectLst/>
              </a:defRPr>
            </a:lvl1pPr>
          </a:lstStyle>
          <a:p>
            <a:fld id="{1789C0F2-17E0-497A-9BBE-0C73201AAFE3}" type="slidenum">
              <a:rPr lang="en-US" smtClean="0"/>
              <a:pPr/>
              <a:t>‹#›</a:t>
            </a:fld>
            <a:endParaRPr lang="en-US" dirty="0"/>
          </a:p>
        </p:txBody>
      </p:sp>
    </p:spTree>
  </p:cSld>
  <p:clrMap bg1="dk1" tx1="lt1" bg2="dk2" tx2="lt2" accent1="accent1" accent2="accent2" accent3="accent3" accent4="accent4" accent5="accent5" accent6="accent6" hlink="hlink" folHlink="folHlink"/>
  <p:sldLayoutIdLst>
    <p:sldLayoutId id="2147483961" r:id="rId1"/>
    <p:sldLayoutId id="2147483962" r:id="rId2"/>
    <p:sldLayoutId id="2147483963" r:id="rId3"/>
    <p:sldLayoutId id="2147483964" r:id="rId4"/>
    <p:sldLayoutId id="2147483965" r:id="rId5"/>
    <p:sldLayoutId id="2147483966" r:id="rId6"/>
    <p:sldLayoutId id="2147483967" r:id="rId7"/>
    <p:sldLayoutId id="2147483968" r:id="rId8"/>
    <p:sldLayoutId id="2147483969" r:id="rId9"/>
    <p:sldLayoutId id="2147483970" r:id="rId10"/>
    <p:sldLayoutId id="2147483971" r:id="rId11"/>
  </p:sldLayoutIdLst>
  <p:hf sldNum="0" hdr="0" ftr="0" dt="0"/>
  <p:txStyles>
    <p:titleStyle>
      <a:lvl1pPr algn="l" defTabSz="914400" rtl="0" eaLnBrk="1" latinLnBrk="0" hangingPunct="1">
        <a:spcBef>
          <a:spcPct val="0"/>
        </a:spcBef>
        <a:buNone/>
        <a:defRPr sz="4900" kern="1200">
          <a:solidFill>
            <a:schemeClr val="tx1"/>
          </a:solidFill>
          <a:effectLst>
            <a:outerShdw blurRad="38100" dist="38100" dir="2700000" algn="tl">
              <a:srgbClr val="000000">
                <a:alpha val="43137"/>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56032" algn="l" defTabSz="914400" rtl="0" eaLnBrk="1" latinLnBrk="0" hangingPunct="1">
        <a:spcBef>
          <a:spcPct val="20000"/>
        </a:spcBef>
        <a:spcAft>
          <a:spcPts val="0"/>
        </a:spcAft>
        <a:buSzPct val="60000"/>
        <a:buFont typeface="Wingdings" pitchFamily="2" charset="2"/>
        <a:buChar char=""/>
        <a:defRPr sz="2100" kern="1200">
          <a:solidFill>
            <a:schemeClr val="tx1"/>
          </a:solidFill>
          <a:effectLst>
            <a:outerShdw blurRad="38100" dist="38100" dir="2700000" algn="tl">
              <a:srgbClr val="000000">
                <a:alpha val="43137"/>
              </a:srgbClr>
            </a:outerShdw>
          </a:effectLst>
          <a:latin typeface="+mn-lt"/>
          <a:ea typeface="+mn-ea"/>
          <a:cs typeface="+mn-cs"/>
        </a:defRPr>
      </a:lvl1pPr>
      <a:lvl2pPr marL="640080" indent="-256032" algn="l" defTabSz="914400" rtl="0" eaLnBrk="1" latinLnBrk="0" hangingPunct="1">
        <a:spcBef>
          <a:spcPct val="20000"/>
        </a:spcBef>
        <a:buSzPct val="60000"/>
        <a:buFont typeface="Wingdings" pitchFamily="2" charset="2"/>
        <a:buChar char=""/>
        <a:defRPr sz="1900" kern="1200">
          <a:solidFill>
            <a:schemeClr val="tx1"/>
          </a:solidFill>
          <a:effectLst>
            <a:outerShdw blurRad="38100" dist="38100" dir="2700000" algn="tl">
              <a:srgbClr val="000000">
                <a:alpha val="43137"/>
              </a:srgbClr>
            </a:outerShdw>
          </a:effectLst>
          <a:latin typeface="+mn-lt"/>
          <a:ea typeface="+mn-ea"/>
          <a:cs typeface="+mn-cs"/>
        </a:defRPr>
      </a:lvl2pPr>
      <a:lvl3pPr marL="1005840" indent="-256032" algn="l" defTabSz="914400" rtl="0" eaLnBrk="1" latinLnBrk="0" hangingPunct="1">
        <a:spcBef>
          <a:spcPct val="20000"/>
        </a:spcBef>
        <a:buSzPct val="60000"/>
        <a:buFont typeface="Wingdings" pitchFamily="2" charset="2"/>
        <a:buChar char=""/>
        <a:defRPr sz="1700" kern="1200">
          <a:solidFill>
            <a:schemeClr val="tx1"/>
          </a:solidFill>
          <a:effectLst>
            <a:outerShdw blurRad="38100" dist="38100" dir="2700000" algn="tl">
              <a:srgbClr val="000000">
                <a:alpha val="43137"/>
              </a:srgbClr>
            </a:outerShdw>
          </a:effectLst>
          <a:latin typeface="+mn-lt"/>
          <a:ea typeface="+mn-ea"/>
          <a:cs typeface="+mn-cs"/>
        </a:defRPr>
      </a:lvl3pPr>
      <a:lvl4pPr marL="1371600" indent="-256032" algn="l" defTabSz="914400" rtl="0" eaLnBrk="1" latinLnBrk="0" hangingPunct="1">
        <a:spcBef>
          <a:spcPct val="20000"/>
        </a:spcBef>
        <a:buSzPct val="60000"/>
        <a:buFont typeface="Wingdings" pitchFamily="2" charset="2"/>
        <a:buChar char=""/>
        <a:defRPr sz="1600" kern="1200">
          <a:solidFill>
            <a:schemeClr val="tx1"/>
          </a:solidFill>
          <a:effectLst>
            <a:outerShdw blurRad="38100" dist="38100" dir="2700000" algn="tl">
              <a:srgbClr val="000000">
                <a:alpha val="43137"/>
              </a:srgbClr>
            </a:outerShdw>
          </a:effectLst>
          <a:latin typeface="+mn-lt"/>
          <a:ea typeface="+mn-ea"/>
          <a:cs typeface="+mn-cs"/>
        </a:defRPr>
      </a:lvl4pPr>
      <a:lvl5pPr marL="1645920" indent="-256032" algn="l" defTabSz="914400" rtl="0" eaLnBrk="1" latinLnBrk="0" hangingPunct="1">
        <a:spcBef>
          <a:spcPct val="20000"/>
        </a:spcBef>
        <a:buSzPct val="60000"/>
        <a:buFont typeface="Wingdings" pitchFamily="2" charset="2"/>
        <a:buChar char=""/>
        <a:defRPr sz="1500" kern="1200">
          <a:solidFill>
            <a:schemeClr val="tx1"/>
          </a:solidFill>
          <a:effectLst>
            <a:outerShdw blurRad="38100" dist="38100" dir="2700000" algn="tl">
              <a:srgbClr val="000000">
                <a:alpha val="43137"/>
              </a:srgbClr>
            </a:outerShdw>
          </a:effectLst>
          <a:latin typeface="+mn-lt"/>
          <a:ea typeface="+mn-ea"/>
          <a:cs typeface="+mn-cs"/>
        </a:defRPr>
      </a:lvl5pPr>
      <a:lvl6pPr marL="196596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6pPr>
      <a:lvl7pPr marL="224028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7pPr>
      <a:lvl8pPr marL="251460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8pPr>
      <a:lvl9pPr marL="283464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hyperlink" Target="https://www.ted.com/talks/louie_schwartzberg_nature_beauty_gratitude" TargetMode="Externa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tif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tif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hyperlink" Target="https://www.youtube.com/watch?v=o2VFgHGKzx4" TargetMode="Externa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5.tif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6.tif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7.tif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hyperlink" Target="https://www.youtube.com/watch?v=oHv6vTKD6lg" TargetMode="Externa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9.tiff"/><Relationship Id="rId2" Type="http://schemas.openxmlformats.org/officeDocument/2006/relationships/hyperlink" Target="https://youtu.be/wh0JWc1vRfQ" TargetMode="Externa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s://youtu.be/U3nT2KDAGOc" TargetMode="External"/><Relationship Id="rId2" Type="http://schemas.openxmlformats.org/officeDocument/2006/relationships/hyperlink" Target="https://www.youtube.com/watch?v=U3nT2KDAGOc" TargetMode="External"/><Relationship Id="rId1" Type="http://schemas.openxmlformats.org/officeDocument/2006/relationships/slideLayout" Target="../slideLayouts/slideLayout2.xml"/><Relationship Id="rId4" Type="http://schemas.openxmlformats.org/officeDocument/2006/relationships/image" Target="../media/image5.tiff"/></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8.tif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tif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Gratitude is an Attitude </a:t>
            </a:r>
          </a:p>
        </p:txBody>
      </p:sp>
      <p:sp>
        <p:nvSpPr>
          <p:cNvPr id="3" name="Subtitle 2"/>
          <p:cNvSpPr>
            <a:spLocks noGrp="1"/>
          </p:cNvSpPr>
          <p:nvPr>
            <p:ph type="subTitle" idx="1"/>
          </p:nvPr>
        </p:nvSpPr>
        <p:spPr/>
        <p:txBody>
          <a:bodyPr/>
          <a:lstStyle/>
          <a:p>
            <a:r>
              <a:rPr lang="en-US" dirty="0"/>
              <a:t>Thank You Unit</a:t>
            </a:r>
          </a:p>
        </p:txBody>
      </p:sp>
      <p:pic>
        <p:nvPicPr>
          <p:cNvPr id="5" name="Picture 4">
            <a:extLst>
              <a:ext uri="{FF2B5EF4-FFF2-40B4-BE49-F238E27FC236}">
                <a16:creationId xmlns:a16="http://schemas.microsoft.com/office/drawing/2014/main" id="{77C73BDF-4236-A049-B6E0-1C07F9DE298D}"/>
              </a:ext>
            </a:extLst>
          </p:cNvPr>
          <p:cNvPicPr>
            <a:picLocks noChangeAspect="1"/>
          </p:cNvPicPr>
          <p:nvPr/>
        </p:nvPicPr>
        <p:blipFill>
          <a:blip r:embed="rId2"/>
          <a:stretch>
            <a:fillRect/>
          </a:stretch>
        </p:blipFill>
        <p:spPr>
          <a:xfrm>
            <a:off x="3889204" y="4061291"/>
            <a:ext cx="5138682" cy="2689779"/>
          </a:xfrm>
          <a:prstGeom prst="rect">
            <a:avLst/>
          </a:prstGeom>
        </p:spPr>
      </p:pic>
    </p:spTree>
    <p:extLst>
      <p:ext uri="{BB962C8B-B14F-4D97-AF65-F5344CB8AC3E}">
        <p14:creationId xmlns:p14="http://schemas.microsoft.com/office/powerpoint/2010/main" val="9094683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B55A269-217A-4E8D-A649-150708597CEE}"/>
              </a:ext>
            </a:extLst>
          </p:cNvPr>
          <p:cNvSpPr>
            <a:spLocks noGrp="1"/>
          </p:cNvSpPr>
          <p:nvPr>
            <p:ph idx="1"/>
          </p:nvPr>
        </p:nvSpPr>
        <p:spPr>
          <a:xfrm>
            <a:off x="777240" y="321937"/>
            <a:ext cx="7452360" cy="3803754"/>
          </a:xfrm>
        </p:spPr>
        <p:txBody>
          <a:bodyPr>
            <a:normAutofit/>
          </a:bodyPr>
          <a:lstStyle/>
          <a:p>
            <a:pPr marL="18288" indent="0">
              <a:buNone/>
            </a:pPr>
            <a:r>
              <a:rPr lang="en-US" sz="3200" dirty="0">
                <a:solidFill>
                  <a:srgbClr val="FFFF00"/>
                </a:solidFill>
                <a:effectLst/>
              </a:rPr>
              <a:t>Gratitude</a:t>
            </a:r>
            <a:r>
              <a:rPr lang="en-US" sz="3200" dirty="0">
                <a:effectLst/>
              </a:rPr>
              <a:t> is the ability to </a:t>
            </a:r>
            <a:r>
              <a:rPr lang="en-US" sz="3200" dirty="0">
                <a:solidFill>
                  <a:srgbClr val="FFC000"/>
                </a:solidFill>
                <a:effectLst/>
              </a:rPr>
              <a:t>recognize</a:t>
            </a:r>
            <a:r>
              <a:rPr lang="en-US" sz="3200" dirty="0">
                <a:effectLst/>
              </a:rPr>
              <a:t> and </a:t>
            </a:r>
            <a:r>
              <a:rPr lang="en-US" sz="3200" dirty="0">
                <a:solidFill>
                  <a:srgbClr val="FF0000"/>
                </a:solidFill>
                <a:effectLst/>
              </a:rPr>
              <a:t>acknowledge</a:t>
            </a:r>
            <a:r>
              <a:rPr lang="en-US" sz="3200" dirty="0">
                <a:effectLst/>
              </a:rPr>
              <a:t> the </a:t>
            </a:r>
            <a:r>
              <a:rPr lang="en-US" sz="3200" dirty="0">
                <a:solidFill>
                  <a:srgbClr val="92D050"/>
                </a:solidFill>
                <a:effectLst/>
              </a:rPr>
              <a:t>good things, people, and places</a:t>
            </a:r>
            <a:r>
              <a:rPr lang="en-US" sz="3200" dirty="0">
                <a:effectLst/>
              </a:rPr>
              <a:t> in our lives. </a:t>
            </a:r>
          </a:p>
          <a:p>
            <a:pPr lvl="1"/>
            <a:r>
              <a:rPr lang="en-US" sz="3000" dirty="0">
                <a:effectLst/>
              </a:rPr>
              <a:t>For example, if your friend goes out of their way to do you a favor, you would probably feel </a:t>
            </a:r>
            <a:r>
              <a:rPr lang="en-US" sz="3000" dirty="0">
                <a:solidFill>
                  <a:srgbClr val="FFFF00"/>
                </a:solidFill>
                <a:effectLst/>
              </a:rPr>
              <a:t>grateful</a:t>
            </a:r>
            <a:r>
              <a:rPr lang="en-US" sz="3000" dirty="0">
                <a:effectLst/>
              </a:rPr>
              <a:t> towards them. </a:t>
            </a:r>
            <a:endParaRPr lang="en-US" sz="3000" dirty="0"/>
          </a:p>
        </p:txBody>
      </p:sp>
      <p:sp>
        <p:nvSpPr>
          <p:cNvPr id="3" name="Title 2">
            <a:extLst>
              <a:ext uri="{FF2B5EF4-FFF2-40B4-BE49-F238E27FC236}">
                <a16:creationId xmlns:a16="http://schemas.microsoft.com/office/drawing/2014/main" id="{4B1726EA-4AD0-41FA-8D71-50B049DCAC31}"/>
              </a:ext>
            </a:extLst>
          </p:cNvPr>
          <p:cNvSpPr>
            <a:spLocks noGrp="1"/>
          </p:cNvSpPr>
          <p:nvPr>
            <p:ph type="title"/>
          </p:nvPr>
        </p:nvSpPr>
        <p:spPr>
          <a:xfrm>
            <a:off x="3599542" y="5121463"/>
            <a:ext cx="5297715" cy="914400"/>
          </a:xfrm>
        </p:spPr>
        <p:txBody>
          <a:bodyPr/>
          <a:lstStyle/>
          <a:p>
            <a:r>
              <a:rPr lang="en-US" dirty="0"/>
              <a:t>Gratitude defined</a:t>
            </a:r>
          </a:p>
        </p:txBody>
      </p:sp>
      <p:pic>
        <p:nvPicPr>
          <p:cNvPr id="4" name="Picture 3">
            <a:extLst>
              <a:ext uri="{FF2B5EF4-FFF2-40B4-BE49-F238E27FC236}">
                <a16:creationId xmlns:a16="http://schemas.microsoft.com/office/drawing/2014/main" id="{5A92DDC3-98A3-A64D-96B5-7198E2CCFD58}"/>
              </a:ext>
            </a:extLst>
          </p:cNvPr>
          <p:cNvPicPr>
            <a:picLocks noChangeAspect="1"/>
          </p:cNvPicPr>
          <p:nvPr/>
        </p:nvPicPr>
        <p:blipFill>
          <a:blip r:embed="rId2"/>
          <a:stretch>
            <a:fillRect/>
          </a:stretch>
        </p:blipFill>
        <p:spPr>
          <a:xfrm>
            <a:off x="110978" y="4254235"/>
            <a:ext cx="3488564" cy="2465252"/>
          </a:xfrm>
          <a:prstGeom prst="rect">
            <a:avLst/>
          </a:prstGeom>
        </p:spPr>
      </p:pic>
    </p:spTree>
    <p:extLst>
      <p:ext uri="{BB962C8B-B14F-4D97-AF65-F5344CB8AC3E}">
        <p14:creationId xmlns:p14="http://schemas.microsoft.com/office/powerpoint/2010/main" val="15639472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071982" y="5843667"/>
            <a:ext cx="4752703" cy="1014333"/>
          </a:xfrm>
        </p:spPr>
        <p:txBody>
          <a:bodyPr>
            <a:normAutofit lnSpcReduction="10000"/>
          </a:bodyPr>
          <a:lstStyle/>
          <a:p>
            <a:pPr marL="18288" indent="0">
              <a:buNone/>
            </a:pPr>
            <a:r>
              <a:rPr lang="en-US" u="sng" dirty="0">
                <a:effectLst/>
                <a:hlinkClick r:id="rId2"/>
              </a:rPr>
              <a:t>https://www.ted.com/talks/louie_schwartzberg_nature_beauty_gratitude</a:t>
            </a:r>
            <a:endParaRPr lang="en-US" dirty="0">
              <a:effectLst/>
            </a:endParaRPr>
          </a:p>
          <a:p>
            <a:endParaRPr lang="en-US" dirty="0"/>
          </a:p>
        </p:txBody>
      </p:sp>
      <p:sp>
        <p:nvSpPr>
          <p:cNvPr id="3" name="Title 2"/>
          <p:cNvSpPr>
            <a:spLocks noGrp="1"/>
          </p:cNvSpPr>
          <p:nvPr>
            <p:ph type="title"/>
          </p:nvPr>
        </p:nvSpPr>
        <p:spPr/>
        <p:txBody>
          <a:bodyPr/>
          <a:lstStyle/>
          <a:p>
            <a:r>
              <a:rPr lang="en-US" dirty="0">
                <a:effectLst/>
              </a:rPr>
              <a:t>Nature. Beauty. Gratitude </a:t>
            </a:r>
            <a:endParaRPr lang="en-US" dirty="0"/>
          </a:p>
        </p:txBody>
      </p:sp>
      <p:pic>
        <p:nvPicPr>
          <p:cNvPr id="5" name="Picture 4">
            <a:hlinkClick r:id="rId2"/>
            <a:extLst>
              <a:ext uri="{FF2B5EF4-FFF2-40B4-BE49-F238E27FC236}">
                <a16:creationId xmlns:a16="http://schemas.microsoft.com/office/drawing/2014/main" id="{2DBB3861-1E5B-4549-9261-981A389AE54B}"/>
              </a:ext>
            </a:extLst>
          </p:cNvPr>
          <p:cNvPicPr>
            <a:picLocks noChangeAspect="1"/>
          </p:cNvPicPr>
          <p:nvPr/>
        </p:nvPicPr>
        <p:blipFill>
          <a:blip r:embed="rId3"/>
          <a:stretch>
            <a:fillRect/>
          </a:stretch>
        </p:blipFill>
        <p:spPr>
          <a:xfrm>
            <a:off x="174168" y="285750"/>
            <a:ext cx="6400800" cy="4400550"/>
          </a:xfrm>
          <a:prstGeom prst="rect">
            <a:avLst/>
          </a:prstGeom>
        </p:spPr>
      </p:pic>
    </p:spTree>
    <p:extLst>
      <p:ext uri="{BB962C8B-B14F-4D97-AF65-F5344CB8AC3E}">
        <p14:creationId xmlns:p14="http://schemas.microsoft.com/office/powerpoint/2010/main" val="11953617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69B5263-041A-4195-A0F4-AAA9E554507F}"/>
              </a:ext>
            </a:extLst>
          </p:cNvPr>
          <p:cNvSpPr>
            <a:spLocks noGrp="1"/>
          </p:cNvSpPr>
          <p:nvPr>
            <p:ph idx="1"/>
          </p:nvPr>
        </p:nvSpPr>
        <p:spPr>
          <a:xfrm>
            <a:off x="219916" y="498829"/>
            <a:ext cx="4376224" cy="5277856"/>
          </a:xfrm>
        </p:spPr>
        <p:txBody>
          <a:bodyPr>
            <a:noAutofit/>
          </a:bodyPr>
          <a:lstStyle/>
          <a:p>
            <a:pPr marL="0" lvl="1" indent="0">
              <a:buNone/>
            </a:pPr>
            <a:r>
              <a:rPr lang="en-US" sz="2800" dirty="0">
                <a:effectLst/>
              </a:rPr>
              <a:t>The effects of Gratitude:</a:t>
            </a:r>
          </a:p>
          <a:p>
            <a:pPr marL="457200" lvl="3"/>
            <a:r>
              <a:rPr lang="en-US" sz="1800" dirty="0">
                <a:effectLst/>
              </a:rPr>
              <a:t>Gratitude is a </a:t>
            </a:r>
            <a:r>
              <a:rPr lang="en-US" sz="1800" dirty="0">
                <a:solidFill>
                  <a:srgbClr val="FFFF00"/>
                </a:solidFill>
                <a:effectLst/>
              </a:rPr>
              <a:t>positive emotion</a:t>
            </a:r>
            <a:r>
              <a:rPr lang="en-US" sz="1800" dirty="0">
                <a:effectLst/>
              </a:rPr>
              <a:t>, so it feels good to be grateful. Positive emotions like gratitude can also </a:t>
            </a:r>
            <a:r>
              <a:rPr lang="en-US" sz="1800" dirty="0">
                <a:solidFill>
                  <a:srgbClr val="92D050"/>
                </a:solidFill>
                <a:effectLst/>
              </a:rPr>
              <a:t>make you feel more open, creative, and energized</a:t>
            </a:r>
            <a:r>
              <a:rPr lang="en-US" sz="1800" dirty="0">
                <a:effectLst/>
              </a:rPr>
              <a:t>. </a:t>
            </a:r>
          </a:p>
          <a:p>
            <a:pPr marL="457200" lvl="3"/>
            <a:r>
              <a:rPr lang="en-US" sz="1800" dirty="0">
                <a:effectLst/>
              </a:rPr>
              <a:t>Second, feeling grateful has been linked to physical health outcomes such as </a:t>
            </a:r>
            <a:r>
              <a:rPr lang="en-US" sz="1800" dirty="0">
                <a:solidFill>
                  <a:srgbClr val="FF0000"/>
                </a:solidFill>
                <a:effectLst/>
              </a:rPr>
              <a:t>lower blood pressure and stronger immune system functioning. </a:t>
            </a:r>
          </a:p>
          <a:p>
            <a:pPr marL="457200" lvl="3"/>
            <a:r>
              <a:rPr lang="en-US" sz="1800" dirty="0">
                <a:effectLst/>
              </a:rPr>
              <a:t>Third, because gratitude involves recognizing other people for their kindness, </a:t>
            </a:r>
            <a:r>
              <a:rPr lang="en-US" sz="1800" dirty="0">
                <a:solidFill>
                  <a:srgbClr val="00B0F0"/>
                </a:solidFill>
                <a:effectLst/>
              </a:rPr>
              <a:t>feeling and expressing gratitude can help strengthen relationships. </a:t>
            </a:r>
          </a:p>
          <a:p>
            <a:pPr marL="457200" lvl="2"/>
            <a:r>
              <a:rPr lang="en-US" sz="1600" dirty="0">
                <a:effectLst/>
              </a:rPr>
              <a:t>Because of all these factors, people who feel and express gratitude more often tend to feel happier overall.</a:t>
            </a:r>
          </a:p>
          <a:p>
            <a:pPr marL="91440"/>
            <a:endParaRPr lang="en-US" sz="1700" dirty="0"/>
          </a:p>
        </p:txBody>
      </p:sp>
      <p:sp>
        <p:nvSpPr>
          <p:cNvPr id="3" name="Title 2">
            <a:extLst>
              <a:ext uri="{FF2B5EF4-FFF2-40B4-BE49-F238E27FC236}">
                <a16:creationId xmlns:a16="http://schemas.microsoft.com/office/drawing/2014/main" id="{B3058C7E-7398-4177-B261-51442EE7C8B1}"/>
              </a:ext>
            </a:extLst>
          </p:cNvPr>
          <p:cNvSpPr>
            <a:spLocks noGrp="1"/>
          </p:cNvSpPr>
          <p:nvPr>
            <p:ph type="title"/>
          </p:nvPr>
        </p:nvSpPr>
        <p:spPr>
          <a:xfrm>
            <a:off x="95072" y="5558971"/>
            <a:ext cx="7543800" cy="914400"/>
          </a:xfrm>
        </p:spPr>
        <p:txBody>
          <a:bodyPr/>
          <a:lstStyle/>
          <a:p>
            <a:r>
              <a:rPr lang="en-US" sz="3200" dirty="0"/>
              <a:t>Science has discovered…</a:t>
            </a:r>
          </a:p>
        </p:txBody>
      </p:sp>
      <p:pic>
        <p:nvPicPr>
          <p:cNvPr id="5" name="Picture 4">
            <a:extLst>
              <a:ext uri="{FF2B5EF4-FFF2-40B4-BE49-F238E27FC236}">
                <a16:creationId xmlns:a16="http://schemas.microsoft.com/office/drawing/2014/main" id="{0FBA23DF-A05E-674D-9626-E44D90D1D211}"/>
              </a:ext>
            </a:extLst>
          </p:cNvPr>
          <p:cNvPicPr>
            <a:picLocks noChangeAspect="1"/>
          </p:cNvPicPr>
          <p:nvPr/>
        </p:nvPicPr>
        <p:blipFill rotWithShape="1">
          <a:blip r:embed="rId2"/>
          <a:srcRect r="50163"/>
          <a:stretch/>
        </p:blipFill>
        <p:spPr>
          <a:xfrm>
            <a:off x="4720984" y="0"/>
            <a:ext cx="4423016" cy="6858000"/>
          </a:xfrm>
          <a:prstGeom prst="rect">
            <a:avLst/>
          </a:prstGeom>
        </p:spPr>
      </p:pic>
    </p:spTree>
    <p:extLst>
      <p:ext uri="{BB962C8B-B14F-4D97-AF65-F5344CB8AC3E}">
        <p14:creationId xmlns:p14="http://schemas.microsoft.com/office/powerpoint/2010/main" val="11069687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A58E22A-9740-49F6-B8F2-49D8E7FFF464}"/>
              </a:ext>
            </a:extLst>
          </p:cNvPr>
          <p:cNvSpPr>
            <a:spLocks noGrp="1"/>
          </p:cNvSpPr>
          <p:nvPr>
            <p:ph idx="1"/>
          </p:nvPr>
        </p:nvSpPr>
        <p:spPr>
          <a:xfrm>
            <a:off x="959370" y="539647"/>
            <a:ext cx="7270230" cy="3803754"/>
          </a:xfrm>
        </p:spPr>
        <p:txBody>
          <a:bodyPr>
            <a:normAutofit/>
          </a:bodyPr>
          <a:lstStyle/>
          <a:p>
            <a:r>
              <a:rPr lang="en-US" sz="3200" dirty="0"/>
              <a:t>Take a few minutes to </a:t>
            </a:r>
            <a:r>
              <a:rPr lang="en-US" sz="3200" dirty="0">
                <a:solidFill>
                  <a:srgbClr val="FFFF00"/>
                </a:solidFill>
              </a:rPr>
              <a:t>Make a list of things or people you are grateful for in your writer’s notebook. </a:t>
            </a:r>
            <a:r>
              <a:rPr lang="en-US" sz="3200" dirty="0"/>
              <a:t>We will share out a few of our ideas.</a:t>
            </a:r>
          </a:p>
        </p:txBody>
      </p:sp>
      <p:sp>
        <p:nvSpPr>
          <p:cNvPr id="3" name="Title 2">
            <a:extLst>
              <a:ext uri="{FF2B5EF4-FFF2-40B4-BE49-F238E27FC236}">
                <a16:creationId xmlns:a16="http://schemas.microsoft.com/office/drawing/2014/main" id="{765DF9C6-798A-4B55-A391-9DDF14F13932}"/>
              </a:ext>
            </a:extLst>
          </p:cNvPr>
          <p:cNvSpPr>
            <a:spLocks noGrp="1"/>
          </p:cNvSpPr>
          <p:nvPr>
            <p:ph type="title"/>
          </p:nvPr>
        </p:nvSpPr>
        <p:spPr/>
        <p:txBody>
          <a:bodyPr/>
          <a:lstStyle/>
          <a:p>
            <a:r>
              <a:rPr lang="en-US" dirty="0"/>
              <a:t>Think and jot</a:t>
            </a:r>
          </a:p>
        </p:txBody>
      </p:sp>
      <p:pic>
        <p:nvPicPr>
          <p:cNvPr id="4" name="Picture 3">
            <a:extLst>
              <a:ext uri="{FF2B5EF4-FFF2-40B4-BE49-F238E27FC236}">
                <a16:creationId xmlns:a16="http://schemas.microsoft.com/office/drawing/2014/main" id="{D9692AEC-5E81-F449-84B5-851E884231EF}"/>
              </a:ext>
            </a:extLst>
          </p:cNvPr>
          <p:cNvPicPr>
            <a:picLocks noChangeAspect="1"/>
          </p:cNvPicPr>
          <p:nvPr/>
        </p:nvPicPr>
        <p:blipFill>
          <a:blip r:embed="rId2"/>
          <a:stretch>
            <a:fillRect/>
          </a:stretch>
        </p:blipFill>
        <p:spPr>
          <a:xfrm>
            <a:off x="5833828" y="4278085"/>
            <a:ext cx="3165029" cy="2111829"/>
          </a:xfrm>
          <a:prstGeom prst="rect">
            <a:avLst/>
          </a:prstGeom>
        </p:spPr>
      </p:pic>
    </p:spTree>
    <p:extLst>
      <p:ext uri="{BB962C8B-B14F-4D97-AF65-F5344CB8AC3E}">
        <p14:creationId xmlns:p14="http://schemas.microsoft.com/office/powerpoint/2010/main" val="19459452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3FE5157-BFB9-467D-B0D8-2ACB0DBAC87C}"/>
              </a:ext>
            </a:extLst>
          </p:cNvPr>
          <p:cNvSpPr>
            <a:spLocks noGrp="1"/>
          </p:cNvSpPr>
          <p:nvPr>
            <p:ph idx="1"/>
          </p:nvPr>
        </p:nvSpPr>
        <p:spPr>
          <a:xfrm>
            <a:off x="271778" y="964169"/>
            <a:ext cx="4043318" cy="3495801"/>
          </a:xfrm>
        </p:spPr>
        <p:txBody>
          <a:bodyPr>
            <a:normAutofit/>
          </a:bodyPr>
          <a:lstStyle/>
          <a:p>
            <a:pPr marL="0" indent="0">
              <a:buNone/>
            </a:pPr>
            <a:r>
              <a:rPr lang="en-US" sz="2800" dirty="0"/>
              <a:t>Did the person do it on purpose? </a:t>
            </a:r>
          </a:p>
          <a:p>
            <a:pPr marL="18288" indent="0">
              <a:buNone/>
            </a:pPr>
            <a:r>
              <a:rPr lang="en-US" sz="1600" dirty="0"/>
              <a:t>There’s a big difference between someone doing something to help you for selfish reasons (like needing a favor later) versus for selfless reasons (like deciding ahead of time to do something helpful just for you). </a:t>
            </a:r>
          </a:p>
        </p:txBody>
      </p:sp>
      <p:sp>
        <p:nvSpPr>
          <p:cNvPr id="3" name="Title 2">
            <a:extLst>
              <a:ext uri="{FF2B5EF4-FFF2-40B4-BE49-F238E27FC236}">
                <a16:creationId xmlns:a16="http://schemas.microsoft.com/office/drawing/2014/main" id="{AA2E667C-5A02-42F6-9CD5-E691F2A18FC9}"/>
              </a:ext>
            </a:extLst>
          </p:cNvPr>
          <p:cNvSpPr>
            <a:spLocks noGrp="1"/>
          </p:cNvSpPr>
          <p:nvPr>
            <p:ph type="title"/>
          </p:nvPr>
        </p:nvSpPr>
        <p:spPr>
          <a:xfrm>
            <a:off x="814614" y="306941"/>
            <a:ext cx="7543800" cy="914400"/>
          </a:xfrm>
        </p:spPr>
        <p:txBody>
          <a:bodyPr/>
          <a:lstStyle/>
          <a:p>
            <a:r>
              <a:rPr lang="en-US" sz="3200" dirty="0"/>
              <a:t>When someone does something kind for you…</a:t>
            </a:r>
          </a:p>
        </p:txBody>
      </p:sp>
      <p:sp>
        <p:nvSpPr>
          <p:cNvPr id="7" name="Rectangle 6">
            <a:extLst>
              <a:ext uri="{FF2B5EF4-FFF2-40B4-BE49-F238E27FC236}">
                <a16:creationId xmlns:a16="http://schemas.microsoft.com/office/drawing/2014/main" id="{9F0A9944-531F-7E45-AD0A-C9D711D2AEC4}"/>
              </a:ext>
            </a:extLst>
          </p:cNvPr>
          <p:cNvSpPr/>
          <p:nvPr/>
        </p:nvSpPr>
        <p:spPr>
          <a:xfrm>
            <a:off x="373198" y="4459970"/>
            <a:ext cx="8426632" cy="2115644"/>
          </a:xfrm>
          <a:prstGeom prst="rect">
            <a:avLst/>
          </a:prstGeom>
        </p:spPr>
        <p:txBody>
          <a:bodyPr wrap="square">
            <a:spAutoFit/>
          </a:bodyPr>
          <a:lstStyle/>
          <a:p>
            <a:pPr marL="91440" marR="0" lvl="2">
              <a:lnSpc>
                <a:spcPct val="115000"/>
              </a:lnSpc>
              <a:spcBef>
                <a:spcPts val="0"/>
              </a:spcBef>
              <a:spcAft>
                <a:spcPts val="1000"/>
              </a:spcAft>
              <a:tabLst>
                <a:tab pos="628650" algn="l"/>
              </a:tabLst>
            </a:pPr>
            <a:r>
              <a:rPr lang="en-US" sz="2800" dirty="0">
                <a:ea typeface="Calibri" panose="020F0502020204030204" pitchFamily="34" charset="0"/>
                <a:cs typeface="Times New Roman" panose="02020603050405020304" pitchFamily="18" charset="0"/>
              </a:rPr>
              <a:t>Finally, what did that act cost the other person? </a:t>
            </a:r>
          </a:p>
          <a:p>
            <a:pPr marL="91440" marR="0" lvl="2">
              <a:lnSpc>
                <a:spcPct val="115000"/>
              </a:lnSpc>
              <a:spcBef>
                <a:spcPts val="0"/>
              </a:spcBef>
              <a:spcAft>
                <a:spcPts val="1000"/>
              </a:spcAft>
              <a:tabLst>
                <a:tab pos="628650" algn="l"/>
              </a:tabLst>
            </a:pPr>
            <a:r>
              <a:rPr lang="en-US" sz="1600" dirty="0">
                <a:ea typeface="Calibri" panose="020F0502020204030204" pitchFamily="34" charset="0"/>
                <a:cs typeface="Times New Roman" panose="02020603050405020304" pitchFamily="18" charset="0"/>
              </a:rPr>
              <a:t>We often think of costs in terms of money, but it also includes people’s time and effort. For instance, if your mom gives you a ride to the mall, she not only spends money on gas, but also spends her time, which she could use to do something more fun for her. Altogether, we may feel particularly grateful towards someone who sacrifices his or her own time, money, or effort to do something on purpose that benefits us.</a:t>
            </a:r>
            <a:endParaRPr lang="en-US" sz="1600" dirty="0">
              <a:effectLst/>
              <a:ea typeface="Calibri" panose="020F0502020204030204" pitchFamily="34" charset="0"/>
              <a:cs typeface="Times New Roman" panose="02020603050405020304" pitchFamily="18" charset="0"/>
            </a:endParaRPr>
          </a:p>
        </p:txBody>
      </p:sp>
      <p:sp>
        <p:nvSpPr>
          <p:cNvPr id="8" name="Content Placeholder 1">
            <a:extLst>
              <a:ext uri="{FF2B5EF4-FFF2-40B4-BE49-F238E27FC236}">
                <a16:creationId xmlns:a16="http://schemas.microsoft.com/office/drawing/2014/main" id="{3727C445-9A33-8E4F-9388-2BE66FF968D7}"/>
              </a:ext>
            </a:extLst>
          </p:cNvPr>
          <p:cNvSpPr txBox="1">
            <a:spLocks/>
          </p:cNvSpPr>
          <p:nvPr/>
        </p:nvSpPr>
        <p:spPr>
          <a:xfrm>
            <a:off x="4857932" y="1076199"/>
            <a:ext cx="4169954" cy="3495801"/>
          </a:xfrm>
          <a:prstGeom prst="rect">
            <a:avLst/>
          </a:prstGeom>
        </p:spPr>
        <p:txBody>
          <a:bodyPr vert="horz" lIns="91440" tIns="45720" rIns="91440" bIns="45720" rtlCol="0" anchor="ctr">
            <a:normAutofit/>
          </a:bodyPr>
          <a:lstStyle>
            <a:lvl1pPr marL="274320" indent="-256032" algn="l" defTabSz="914400" rtl="0" eaLnBrk="1" latinLnBrk="0" hangingPunct="1">
              <a:spcBef>
                <a:spcPct val="20000"/>
              </a:spcBef>
              <a:spcAft>
                <a:spcPts val="0"/>
              </a:spcAft>
              <a:buSzPct val="60000"/>
              <a:buFont typeface="Wingdings" pitchFamily="2" charset="2"/>
              <a:buChar char=""/>
              <a:defRPr sz="2100" kern="1200">
                <a:solidFill>
                  <a:schemeClr val="tx1"/>
                </a:solidFill>
                <a:effectLst>
                  <a:outerShdw blurRad="38100" dist="38100" dir="2700000" algn="tl">
                    <a:srgbClr val="000000">
                      <a:alpha val="43137"/>
                    </a:srgbClr>
                  </a:outerShdw>
                </a:effectLst>
                <a:latin typeface="+mn-lt"/>
                <a:ea typeface="+mn-ea"/>
                <a:cs typeface="+mn-cs"/>
              </a:defRPr>
            </a:lvl1pPr>
            <a:lvl2pPr marL="640080" indent="-256032" algn="l" defTabSz="914400" rtl="0" eaLnBrk="1" latinLnBrk="0" hangingPunct="1">
              <a:spcBef>
                <a:spcPct val="20000"/>
              </a:spcBef>
              <a:buSzPct val="60000"/>
              <a:buFont typeface="Wingdings" pitchFamily="2" charset="2"/>
              <a:buChar char=""/>
              <a:defRPr sz="1900" kern="1200">
                <a:solidFill>
                  <a:schemeClr val="tx1"/>
                </a:solidFill>
                <a:effectLst>
                  <a:outerShdw blurRad="38100" dist="38100" dir="2700000" algn="tl">
                    <a:srgbClr val="000000">
                      <a:alpha val="43137"/>
                    </a:srgbClr>
                  </a:outerShdw>
                </a:effectLst>
                <a:latin typeface="+mn-lt"/>
                <a:ea typeface="+mn-ea"/>
                <a:cs typeface="+mn-cs"/>
              </a:defRPr>
            </a:lvl2pPr>
            <a:lvl3pPr marL="1005840" indent="-256032" algn="l" defTabSz="914400" rtl="0" eaLnBrk="1" latinLnBrk="0" hangingPunct="1">
              <a:spcBef>
                <a:spcPct val="20000"/>
              </a:spcBef>
              <a:buSzPct val="60000"/>
              <a:buFont typeface="Wingdings" pitchFamily="2" charset="2"/>
              <a:buChar char=""/>
              <a:defRPr sz="1700" kern="1200">
                <a:solidFill>
                  <a:schemeClr val="tx1"/>
                </a:solidFill>
                <a:effectLst>
                  <a:outerShdw blurRad="38100" dist="38100" dir="2700000" algn="tl">
                    <a:srgbClr val="000000">
                      <a:alpha val="43137"/>
                    </a:srgbClr>
                  </a:outerShdw>
                </a:effectLst>
                <a:latin typeface="+mn-lt"/>
                <a:ea typeface="+mn-ea"/>
                <a:cs typeface="+mn-cs"/>
              </a:defRPr>
            </a:lvl3pPr>
            <a:lvl4pPr marL="1371600" indent="-256032" algn="l" defTabSz="914400" rtl="0" eaLnBrk="1" latinLnBrk="0" hangingPunct="1">
              <a:spcBef>
                <a:spcPct val="20000"/>
              </a:spcBef>
              <a:buSzPct val="60000"/>
              <a:buFont typeface="Wingdings" pitchFamily="2" charset="2"/>
              <a:buChar char=""/>
              <a:defRPr sz="1600" kern="1200">
                <a:solidFill>
                  <a:schemeClr val="tx1"/>
                </a:solidFill>
                <a:effectLst>
                  <a:outerShdw blurRad="38100" dist="38100" dir="2700000" algn="tl">
                    <a:srgbClr val="000000">
                      <a:alpha val="43137"/>
                    </a:srgbClr>
                  </a:outerShdw>
                </a:effectLst>
                <a:latin typeface="+mn-lt"/>
                <a:ea typeface="+mn-ea"/>
                <a:cs typeface="+mn-cs"/>
              </a:defRPr>
            </a:lvl4pPr>
            <a:lvl5pPr marL="1645920" indent="-256032" algn="l" defTabSz="914400" rtl="0" eaLnBrk="1" latinLnBrk="0" hangingPunct="1">
              <a:spcBef>
                <a:spcPct val="20000"/>
              </a:spcBef>
              <a:buSzPct val="60000"/>
              <a:buFont typeface="Wingdings" pitchFamily="2" charset="2"/>
              <a:buChar char=""/>
              <a:defRPr sz="1500" kern="1200">
                <a:solidFill>
                  <a:schemeClr val="tx1"/>
                </a:solidFill>
                <a:effectLst>
                  <a:outerShdw blurRad="38100" dist="38100" dir="2700000" algn="tl">
                    <a:srgbClr val="000000">
                      <a:alpha val="43137"/>
                    </a:srgbClr>
                  </a:outerShdw>
                </a:effectLst>
                <a:latin typeface="+mn-lt"/>
                <a:ea typeface="+mn-ea"/>
                <a:cs typeface="+mn-cs"/>
              </a:defRPr>
            </a:lvl5pPr>
            <a:lvl6pPr marL="196596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6pPr>
            <a:lvl7pPr marL="224028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7pPr>
            <a:lvl8pPr marL="251460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8pPr>
            <a:lvl9pPr marL="283464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9pPr>
          </a:lstStyle>
          <a:p>
            <a:pPr marL="0" indent="0">
              <a:buFont typeface="Wingdings" pitchFamily="2" charset="2"/>
              <a:buNone/>
            </a:pPr>
            <a:r>
              <a:rPr lang="en-US" sz="2800" dirty="0"/>
              <a:t>Did the person’s help benefit you?</a:t>
            </a:r>
          </a:p>
          <a:p>
            <a:pPr marL="18288" indent="0">
              <a:buNone/>
            </a:pPr>
            <a:r>
              <a:rPr lang="en-US" sz="1600" dirty="0">
                <a:ea typeface="Calibri" panose="020F0502020204030204" pitchFamily="34" charset="0"/>
                <a:cs typeface="Times New Roman" panose="02020603050405020304" pitchFamily="18" charset="0"/>
              </a:rPr>
              <a:t>Think about it: For someone to help you, he or she has to really think about what you need or want. You wouldn’t be super grateful if someone brought you a tissue when you didn’t need one.</a:t>
            </a:r>
            <a:endParaRPr lang="en-US" sz="1600" dirty="0">
              <a:effectLst/>
              <a:ea typeface="Calibri" panose="020F0502020204030204" pitchFamily="34" charset="0"/>
              <a:cs typeface="Times New Roman" panose="02020603050405020304" pitchFamily="18" charset="0"/>
            </a:endParaRPr>
          </a:p>
          <a:p>
            <a:pPr marL="18288" indent="0">
              <a:buFont typeface="Wingdings" pitchFamily="2" charset="2"/>
              <a:buNone/>
            </a:pPr>
            <a:endParaRPr lang="en-US" sz="1700" dirty="0"/>
          </a:p>
        </p:txBody>
      </p:sp>
    </p:spTree>
    <p:extLst>
      <p:ext uri="{BB962C8B-B14F-4D97-AF65-F5344CB8AC3E}">
        <p14:creationId xmlns:p14="http://schemas.microsoft.com/office/powerpoint/2010/main" val="36001189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hlinkClick r:id="rId2"/>
            <a:extLst>
              <a:ext uri="{FF2B5EF4-FFF2-40B4-BE49-F238E27FC236}">
                <a16:creationId xmlns:a16="http://schemas.microsoft.com/office/drawing/2014/main" id="{189AA3F9-3275-B547-8755-CA776F91C960}"/>
              </a:ext>
            </a:extLst>
          </p:cNvPr>
          <p:cNvPicPr>
            <a:picLocks noChangeAspect="1"/>
          </p:cNvPicPr>
          <p:nvPr/>
        </p:nvPicPr>
        <p:blipFill>
          <a:blip r:embed="rId3"/>
          <a:stretch>
            <a:fillRect/>
          </a:stretch>
        </p:blipFill>
        <p:spPr>
          <a:xfrm>
            <a:off x="1616619" y="649450"/>
            <a:ext cx="5773638" cy="4336644"/>
          </a:xfrm>
          <a:prstGeom prst="rect">
            <a:avLst/>
          </a:prstGeom>
        </p:spPr>
      </p:pic>
      <p:sp>
        <p:nvSpPr>
          <p:cNvPr id="2" name="Rectangle 1"/>
          <p:cNvSpPr/>
          <p:nvPr/>
        </p:nvSpPr>
        <p:spPr>
          <a:xfrm>
            <a:off x="1102402" y="5489761"/>
            <a:ext cx="6836349" cy="369332"/>
          </a:xfrm>
          <a:prstGeom prst="rect">
            <a:avLst/>
          </a:prstGeom>
        </p:spPr>
        <p:txBody>
          <a:bodyPr wrap="square">
            <a:spAutoFit/>
          </a:bodyPr>
          <a:lstStyle/>
          <a:p>
            <a:r>
              <a:rPr lang="en-US" dirty="0"/>
              <a:t>https://</a:t>
            </a:r>
            <a:r>
              <a:rPr lang="en-US" dirty="0" err="1"/>
              <a:t>www.youtube.com</a:t>
            </a:r>
            <a:r>
              <a:rPr lang="en-US" dirty="0"/>
              <a:t>/</a:t>
            </a:r>
            <a:r>
              <a:rPr lang="en-US" dirty="0" err="1"/>
              <a:t>watch?v</a:t>
            </a:r>
            <a:r>
              <a:rPr lang="en-US" dirty="0"/>
              <a:t>=o2VFgHGKzx4</a:t>
            </a:r>
          </a:p>
        </p:txBody>
      </p:sp>
    </p:spTree>
    <p:extLst>
      <p:ext uri="{BB962C8B-B14F-4D97-AF65-F5344CB8AC3E}">
        <p14:creationId xmlns:p14="http://schemas.microsoft.com/office/powerpoint/2010/main" val="40037669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3D1DCBD-BB7C-4E5F-9CA5-347B026F7FAE}"/>
              </a:ext>
            </a:extLst>
          </p:cNvPr>
          <p:cNvSpPr>
            <a:spLocks noGrp="1"/>
          </p:cNvSpPr>
          <p:nvPr>
            <p:ph idx="1"/>
          </p:nvPr>
        </p:nvSpPr>
        <p:spPr>
          <a:xfrm>
            <a:off x="203199" y="3051111"/>
            <a:ext cx="8737601" cy="3657599"/>
          </a:xfrm>
        </p:spPr>
        <p:txBody>
          <a:bodyPr>
            <a:normAutofit/>
          </a:bodyPr>
          <a:lstStyle/>
          <a:p>
            <a:pPr marL="18288" indent="0">
              <a:buNone/>
            </a:pPr>
            <a:endParaRPr lang="en-US" sz="2400" dirty="0">
              <a:effectLst/>
            </a:endParaRPr>
          </a:p>
          <a:p>
            <a:r>
              <a:rPr lang="en-US" sz="2400" dirty="0">
                <a:effectLst/>
              </a:rPr>
              <a:t>Write something that you discovered about gratitude or that surprised you </a:t>
            </a:r>
            <a:r>
              <a:rPr lang="en-US" sz="2400">
                <a:effectLst/>
              </a:rPr>
              <a:t>from the lessons in part 2.</a:t>
            </a:r>
            <a:endParaRPr lang="en-US" sz="2400" dirty="0">
              <a:effectLst/>
            </a:endParaRPr>
          </a:p>
          <a:p>
            <a:r>
              <a:rPr lang="en-US" sz="2400" dirty="0">
                <a:effectLst/>
              </a:rPr>
              <a:t>Write about a recent example of kindness in your writer’s notebook that considers what the other person might have sacrificed. Make sure you explain. Elaborate your explanation.</a:t>
            </a:r>
          </a:p>
          <a:p>
            <a:pPr lvl="1"/>
            <a:r>
              <a:rPr lang="en-US" sz="2400" dirty="0">
                <a:effectLst/>
              </a:rPr>
              <a:t>You may draw symbols or pictures in addition to your written response.</a:t>
            </a:r>
          </a:p>
          <a:p>
            <a:endParaRPr lang="en-US" sz="2400" dirty="0"/>
          </a:p>
        </p:txBody>
      </p:sp>
      <p:pic>
        <p:nvPicPr>
          <p:cNvPr id="4" name="Picture 3">
            <a:extLst>
              <a:ext uri="{FF2B5EF4-FFF2-40B4-BE49-F238E27FC236}">
                <a16:creationId xmlns:a16="http://schemas.microsoft.com/office/drawing/2014/main" id="{08219FD0-2F86-0E4B-9B4B-215AF6DB4AD8}"/>
              </a:ext>
            </a:extLst>
          </p:cNvPr>
          <p:cNvPicPr>
            <a:picLocks noChangeAspect="1"/>
          </p:cNvPicPr>
          <p:nvPr/>
        </p:nvPicPr>
        <p:blipFill>
          <a:blip r:embed="rId2"/>
          <a:stretch>
            <a:fillRect/>
          </a:stretch>
        </p:blipFill>
        <p:spPr>
          <a:xfrm>
            <a:off x="2220167" y="279919"/>
            <a:ext cx="4703666" cy="2645812"/>
          </a:xfrm>
          <a:prstGeom prst="rect">
            <a:avLst/>
          </a:prstGeom>
        </p:spPr>
      </p:pic>
    </p:spTree>
    <p:extLst>
      <p:ext uri="{BB962C8B-B14F-4D97-AF65-F5344CB8AC3E}">
        <p14:creationId xmlns:p14="http://schemas.microsoft.com/office/powerpoint/2010/main" val="42184472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6CD5107-2AD1-4308-B9D9-E729FEA5ED1F}"/>
              </a:ext>
            </a:extLst>
          </p:cNvPr>
          <p:cNvSpPr>
            <a:spLocks noGrp="1"/>
          </p:cNvSpPr>
          <p:nvPr>
            <p:ph idx="1"/>
          </p:nvPr>
        </p:nvSpPr>
        <p:spPr>
          <a:xfrm>
            <a:off x="5021943" y="1103025"/>
            <a:ext cx="3541486" cy="4399499"/>
          </a:xfrm>
        </p:spPr>
        <p:txBody>
          <a:bodyPr>
            <a:normAutofit lnSpcReduction="10000"/>
          </a:bodyPr>
          <a:lstStyle/>
          <a:p>
            <a:pPr marL="18288" indent="0">
              <a:buNone/>
            </a:pPr>
            <a:r>
              <a:rPr lang="en-US" sz="3200" dirty="0"/>
              <a:t>In your writer’s notebook- </a:t>
            </a:r>
          </a:p>
          <a:p>
            <a:pPr marL="18288" indent="0">
              <a:buNone/>
            </a:pPr>
            <a:r>
              <a:rPr lang="en-US" sz="3200" dirty="0"/>
              <a:t>Write about how you think your attitude determines your decisions, direction, motivation, etc.?</a:t>
            </a:r>
            <a:endParaRPr lang="en-US" sz="3200" dirty="0">
              <a:solidFill>
                <a:srgbClr val="00B0F0"/>
              </a:solidFill>
            </a:endParaRPr>
          </a:p>
          <a:p>
            <a:endParaRPr lang="en-US" dirty="0"/>
          </a:p>
        </p:txBody>
      </p:sp>
      <p:sp>
        <p:nvSpPr>
          <p:cNvPr id="3" name="Title 2">
            <a:extLst>
              <a:ext uri="{FF2B5EF4-FFF2-40B4-BE49-F238E27FC236}">
                <a16:creationId xmlns:a16="http://schemas.microsoft.com/office/drawing/2014/main" id="{BD2D4DC4-537D-4D02-BE6F-53000C6615C8}"/>
              </a:ext>
            </a:extLst>
          </p:cNvPr>
          <p:cNvSpPr>
            <a:spLocks noGrp="1"/>
          </p:cNvSpPr>
          <p:nvPr>
            <p:ph type="title"/>
          </p:nvPr>
        </p:nvSpPr>
        <p:spPr/>
        <p:txBody>
          <a:bodyPr/>
          <a:lstStyle/>
          <a:p>
            <a:r>
              <a:rPr lang="en-US" dirty="0"/>
              <a:t>Part 3</a:t>
            </a:r>
          </a:p>
        </p:txBody>
      </p:sp>
      <p:pic>
        <p:nvPicPr>
          <p:cNvPr id="4" name="Picture 3">
            <a:extLst>
              <a:ext uri="{FF2B5EF4-FFF2-40B4-BE49-F238E27FC236}">
                <a16:creationId xmlns:a16="http://schemas.microsoft.com/office/drawing/2014/main" id="{A70496DB-4B8C-CE4B-A6A1-D19274EFD8C7}"/>
              </a:ext>
            </a:extLst>
          </p:cNvPr>
          <p:cNvPicPr>
            <a:picLocks noChangeAspect="1"/>
          </p:cNvPicPr>
          <p:nvPr/>
        </p:nvPicPr>
        <p:blipFill>
          <a:blip r:embed="rId2"/>
          <a:stretch>
            <a:fillRect/>
          </a:stretch>
        </p:blipFill>
        <p:spPr>
          <a:xfrm>
            <a:off x="379911" y="371899"/>
            <a:ext cx="4169229" cy="4169229"/>
          </a:xfrm>
          <a:prstGeom prst="rect">
            <a:avLst/>
          </a:prstGeom>
        </p:spPr>
      </p:pic>
    </p:spTree>
    <p:extLst>
      <p:ext uri="{BB962C8B-B14F-4D97-AF65-F5344CB8AC3E}">
        <p14:creationId xmlns:p14="http://schemas.microsoft.com/office/powerpoint/2010/main" val="1514907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66D06E0-1C3A-48AA-BCD5-6141F59518F8}"/>
              </a:ext>
            </a:extLst>
          </p:cNvPr>
          <p:cNvSpPr>
            <a:spLocks noGrp="1"/>
          </p:cNvSpPr>
          <p:nvPr>
            <p:ph idx="1"/>
          </p:nvPr>
        </p:nvSpPr>
        <p:spPr>
          <a:xfrm>
            <a:off x="777240" y="685801"/>
            <a:ext cx="7452360" cy="3657599"/>
          </a:xfrm>
        </p:spPr>
        <p:txBody>
          <a:bodyPr/>
          <a:lstStyle/>
          <a:p>
            <a:r>
              <a:rPr lang="en-US" dirty="0">
                <a:effectLst/>
              </a:rPr>
              <a:t>It’s important to realize that YOU choose how you look at life and what focus you can take throughout the day. - You can spend all of your time and energy thinking about all the things that go wrong in life, looking at people’s negative characteristics, and doing things to feel better about yourself at the expense of others. </a:t>
            </a:r>
            <a:r>
              <a:rPr lang="en-US" dirty="0">
                <a:solidFill>
                  <a:srgbClr val="FFFF00"/>
                </a:solidFill>
                <a:effectLst/>
              </a:rPr>
              <a:t>- </a:t>
            </a:r>
            <a:r>
              <a:rPr lang="en-US" sz="2400" dirty="0">
                <a:solidFill>
                  <a:srgbClr val="FFFF00"/>
                </a:solidFill>
                <a:effectLst/>
              </a:rPr>
              <a:t>Or you can choose to appreciate all the good things that you have in your life, recognize people’s positive characteristics, and do things that make others feel better about themselves.</a:t>
            </a:r>
          </a:p>
          <a:p>
            <a:endParaRPr lang="en-US" dirty="0"/>
          </a:p>
        </p:txBody>
      </p:sp>
      <p:sp>
        <p:nvSpPr>
          <p:cNvPr id="3" name="Title 2">
            <a:extLst>
              <a:ext uri="{FF2B5EF4-FFF2-40B4-BE49-F238E27FC236}">
                <a16:creationId xmlns:a16="http://schemas.microsoft.com/office/drawing/2014/main" id="{BEB3A70E-9BF3-492B-8B0C-A4CABDE2EEC8}"/>
              </a:ext>
            </a:extLst>
          </p:cNvPr>
          <p:cNvSpPr>
            <a:spLocks noGrp="1"/>
          </p:cNvSpPr>
          <p:nvPr>
            <p:ph type="title"/>
          </p:nvPr>
        </p:nvSpPr>
        <p:spPr>
          <a:xfrm>
            <a:off x="486954" y="5457371"/>
            <a:ext cx="4665617" cy="914400"/>
          </a:xfrm>
        </p:spPr>
        <p:txBody>
          <a:bodyPr/>
          <a:lstStyle/>
          <a:p>
            <a:r>
              <a:rPr lang="en-US" sz="4000" dirty="0"/>
              <a:t>How we focus our minds determines our attitude</a:t>
            </a:r>
          </a:p>
        </p:txBody>
      </p:sp>
      <p:pic>
        <p:nvPicPr>
          <p:cNvPr id="4" name="Picture 3">
            <a:extLst>
              <a:ext uri="{FF2B5EF4-FFF2-40B4-BE49-F238E27FC236}">
                <a16:creationId xmlns:a16="http://schemas.microsoft.com/office/drawing/2014/main" id="{748CEC7E-A57E-954D-8148-FF2A1458B5A3}"/>
              </a:ext>
            </a:extLst>
          </p:cNvPr>
          <p:cNvPicPr>
            <a:picLocks noChangeAspect="1"/>
          </p:cNvPicPr>
          <p:nvPr/>
        </p:nvPicPr>
        <p:blipFill>
          <a:blip r:embed="rId2"/>
          <a:stretch>
            <a:fillRect/>
          </a:stretch>
        </p:blipFill>
        <p:spPr>
          <a:xfrm>
            <a:off x="6052456" y="3766456"/>
            <a:ext cx="3091543" cy="3091543"/>
          </a:xfrm>
          <a:prstGeom prst="rect">
            <a:avLst/>
          </a:prstGeom>
        </p:spPr>
      </p:pic>
    </p:spTree>
    <p:extLst>
      <p:ext uri="{BB962C8B-B14F-4D97-AF65-F5344CB8AC3E}">
        <p14:creationId xmlns:p14="http://schemas.microsoft.com/office/powerpoint/2010/main" val="21427745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72BA08A-693F-42C6-81CA-F5A38AF668AD}"/>
              </a:ext>
            </a:extLst>
          </p:cNvPr>
          <p:cNvSpPr>
            <a:spLocks noGrp="1"/>
          </p:cNvSpPr>
          <p:nvPr>
            <p:ph idx="1"/>
          </p:nvPr>
        </p:nvSpPr>
        <p:spPr>
          <a:xfrm>
            <a:off x="1488440" y="2514244"/>
            <a:ext cx="7452360" cy="4126042"/>
          </a:xfrm>
        </p:spPr>
        <p:txBody>
          <a:bodyPr>
            <a:normAutofit fontScale="92500"/>
          </a:bodyPr>
          <a:lstStyle/>
          <a:p>
            <a:pPr lvl="1"/>
            <a:r>
              <a:rPr lang="en-US" sz="2000" dirty="0">
                <a:effectLst/>
              </a:rPr>
              <a:t>What is a struggle or hardship you’ve faced? </a:t>
            </a:r>
          </a:p>
          <a:p>
            <a:pPr lvl="1"/>
            <a:r>
              <a:rPr lang="en-US" sz="2000" dirty="0">
                <a:effectLst/>
              </a:rPr>
              <a:t>Have you ever not asked for help when you needed it? Why?  </a:t>
            </a:r>
          </a:p>
          <a:p>
            <a:pPr lvl="1"/>
            <a:r>
              <a:rPr lang="en-US" sz="2000" dirty="0">
                <a:effectLst/>
              </a:rPr>
              <a:t>Have you ever overcome a big challenge thanks to someone’s help? Explain. </a:t>
            </a:r>
          </a:p>
          <a:p>
            <a:pPr lvl="2"/>
            <a:r>
              <a:rPr lang="en-US" sz="1800" dirty="0">
                <a:effectLst/>
              </a:rPr>
              <a:t>What did it COST the person who helped you? (Time? Effort?)</a:t>
            </a:r>
          </a:p>
          <a:p>
            <a:pPr lvl="2"/>
            <a:r>
              <a:rPr lang="en-US" sz="1800" dirty="0">
                <a:effectLst/>
              </a:rPr>
              <a:t>Why did the person INTEND (want) to help you? </a:t>
            </a:r>
          </a:p>
          <a:p>
            <a:pPr lvl="2"/>
            <a:r>
              <a:rPr lang="en-US" sz="1800" dirty="0">
                <a:effectLst/>
              </a:rPr>
              <a:t>What talents did he or she see in you? </a:t>
            </a:r>
          </a:p>
          <a:p>
            <a:pPr lvl="2"/>
            <a:r>
              <a:rPr lang="en-US" sz="1800" dirty="0">
                <a:effectLst/>
              </a:rPr>
              <a:t>How did the person notice? </a:t>
            </a:r>
          </a:p>
          <a:p>
            <a:pPr lvl="2"/>
            <a:r>
              <a:rPr lang="en-US" sz="1800" dirty="0">
                <a:effectLst/>
              </a:rPr>
              <a:t>How did he or she help or encourage you?</a:t>
            </a:r>
          </a:p>
          <a:p>
            <a:pPr lvl="2"/>
            <a:r>
              <a:rPr lang="en-US" sz="1800" dirty="0">
                <a:effectLst/>
              </a:rPr>
              <a:t>How did it change you? </a:t>
            </a:r>
          </a:p>
          <a:p>
            <a:pPr lvl="2"/>
            <a:r>
              <a:rPr lang="en-US" sz="1800" dirty="0">
                <a:effectLst/>
              </a:rPr>
              <a:t>Why did it matter? (VALUE) </a:t>
            </a:r>
          </a:p>
          <a:p>
            <a:pPr lvl="2"/>
            <a:r>
              <a:rPr lang="en-US" sz="1800" dirty="0">
                <a:effectLst/>
              </a:rPr>
              <a:t>How did this event make you feel?</a:t>
            </a:r>
          </a:p>
        </p:txBody>
      </p:sp>
      <p:sp>
        <p:nvSpPr>
          <p:cNvPr id="3" name="Title 2">
            <a:extLst>
              <a:ext uri="{FF2B5EF4-FFF2-40B4-BE49-F238E27FC236}">
                <a16:creationId xmlns:a16="http://schemas.microsoft.com/office/drawing/2014/main" id="{8A9E3423-1875-4FAB-83ED-B3456A0C89DD}"/>
              </a:ext>
            </a:extLst>
          </p:cNvPr>
          <p:cNvSpPr>
            <a:spLocks noGrp="1"/>
          </p:cNvSpPr>
          <p:nvPr>
            <p:ph type="title"/>
          </p:nvPr>
        </p:nvSpPr>
        <p:spPr>
          <a:xfrm rot="20484848">
            <a:off x="175986" y="1058168"/>
            <a:ext cx="7543800" cy="914400"/>
          </a:xfrm>
        </p:spPr>
        <p:txBody>
          <a:bodyPr/>
          <a:lstStyle/>
          <a:p>
            <a:r>
              <a:rPr lang="en-US" sz="2800" dirty="0">
                <a:solidFill>
                  <a:srgbClr val="FFC000"/>
                </a:solidFill>
              </a:rPr>
              <a:t>Take a few minutes to write in your writer’s notebook…</a:t>
            </a:r>
          </a:p>
        </p:txBody>
      </p:sp>
    </p:spTree>
    <p:extLst>
      <p:ext uri="{BB962C8B-B14F-4D97-AF65-F5344CB8AC3E}">
        <p14:creationId xmlns:p14="http://schemas.microsoft.com/office/powerpoint/2010/main" val="25622479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5FC1975-E46F-45E9-9993-B38B538B2154}"/>
              </a:ext>
            </a:extLst>
          </p:cNvPr>
          <p:cNvSpPr>
            <a:spLocks noGrp="1"/>
          </p:cNvSpPr>
          <p:nvPr>
            <p:ph idx="1"/>
          </p:nvPr>
        </p:nvSpPr>
        <p:spPr>
          <a:xfrm>
            <a:off x="644577" y="404735"/>
            <a:ext cx="7649980" cy="4163518"/>
          </a:xfrm>
        </p:spPr>
        <p:txBody>
          <a:bodyPr/>
          <a:lstStyle/>
          <a:p>
            <a:pPr lvl="0"/>
            <a:r>
              <a:rPr lang="en-US" dirty="0">
                <a:effectLst/>
              </a:rPr>
              <a:t>Before we discuss this idea of gratitude, we are going to focus on YOU. Specifically, </a:t>
            </a:r>
            <a:r>
              <a:rPr lang="en-US" sz="2800" dirty="0">
                <a:solidFill>
                  <a:srgbClr val="FFFF00"/>
                </a:solidFill>
                <a:effectLst/>
              </a:rPr>
              <a:t>what are some of your top strengths? </a:t>
            </a:r>
            <a:endParaRPr lang="en-US" dirty="0">
              <a:solidFill>
                <a:srgbClr val="FFFF00"/>
              </a:solidFill>
              <a:effectLst/>
            </a:endParaRPr>
          </a:p>
          <a:p>
            <a:pPr lvl="0"/>
            <a:r>
              <a:rPr lang="en-US" dirty="0">
                <a:effectLst/>
              </a:rPr>
              <a:t>Character strengths are personal qualities, like </a:t>
            </a:r>
            <a:r>
              <a:rPr lang="en-US" dirty="0">
                <a:solidFill>
                  <a:srgbClr val="FF0000"/>
                </a:solidFill>
                <a:effectLst/>
              </a:rPr>
              <a:t>honesty</a:t>
            </a:r>
            <a:r>
              <a:rPr lang="en-US" dirty="0">
                <a:effectLst/>
              </a:rPr>
              <a:t> and </a:t>
            </a:r>
            <a:r>
              <a:rPr lang="en-US" dirty="0">
                <a:solidFill>
                  <a:srgbClr val="FF0000"/>
                </a:solidFill>
                <a:effectLst/>
              </a:rPr>
              <a:t>leadership</a:t>
            </a:r>
            <a:r>
              <a:rPr lang="en-US" dirty="0">
                <a:effectLst/>
              </a:rPr>
              <a:t> that help you get along in the world and be a better person. People tend to be stronger at a few of these virtues than others. Knowing your character strengths and using them can help you be happier and more successful in the world. </a:t>
            </a:r>
          </a:p>
          <a:p>
            <a:endParaRPr lang="en-US" dirty="0"/>
          </a:p>
        </p:txBody>
      </p:sp>
      <p:sp>
        <p:nvSpPr>
          <p:cNvPr id="3" name="Title 2">
            <a:extLst>
              <a:ext uri="{FF2B5EF4-FFF2-40B4-BE49-F238E27FC236}">
                <a16:creationId xmlns:a16="http://schemas.microsoft.com/office/drawing/2014/main" id="{BB6022C2-87A6-49E1-89A2-9A4E03699330}"/>
              </a:ext>
            </a:extLst>
          </p:cNvPr>
          <p:cNvSpPr>
            <a:spLocks noGrp="1"/>
          </p:cNvSpPr>
          <p:nvPr>
            <p:ph type="title"/>
          </p:nvPr>
        </p:nvSpPr>
        <p:spPr>
          <a:xfrm>
            <a:off x="750757" y="5515428"/>
            <a:ext cx="7543800" cy="914400"/>
          </a:xfrm>
        </p:spPr>
        <p:txBody>
          <a:bodyPr/>
          <a:lstStyle/>
          <a:p>
            <a:r>
              <a:rPr lang="en-US" dirty="0"/>
              <a:t>What are your Strengths?</a:t>
            </a:r>
          </a:p>
        </p:txBody>
      </p:sp>
      <p:pic>
        <p:nvPicPr>
          <p:cNvPr id="4" name="Picture 3">
            <a:extLst>
              <a:ext uri="{FF2B5EF4-FFF2-40B4-BE49-F238E27FC236}">
                <a16:creationId xmlns:a16="http://schemas.microsoft.com/office/drawing/2014/main" id="{DF9531C9-7BA0-AD47-BBFC-2ADD25B2DB79}"/>
              </a:ext>
            </a:extLst>
          </p:cNvPr>
          <p:cNvPicPr>
            <a:picLocks noChangeAspect="1"/>
          </p:cNvPicPr>
          <p:nvPr/>
        </p:nvPicPr>
        <p:blipFill>
          <a:blip r:embed="rId2"/>
          <a:stretch>
            <a:fillRect/>
          </a:stretch>
        </p:blipFill>
        <p:spPr>
          <a:xfrm>
            <a:off x="4907643" y="3789136"/>
            <a:ext cx="2668814" cy="2668814"/>
          </a:xfrm>
          <a:prstGeom prst="rect">
            <a:avLst/>
          </a:prstGeom>
        </p:spPr>
      </p:pic>
    </p:spTree>
    <p:extLst>
      <p:ext uri="{BB962C8B-B14F-4D97-AF65-F5344CB8AC3E}">
        <p14:creationId xmlns:p14="http://schemas.microsoft.com/office/powerpoint/2010/main" val="394268707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3BA72E1-D315-4C43-BEA4-E2E22F775C08}"/>
              </a:ext>
            </a:extLst>
          </p:cNvPr>
          <p:cNvSpPr>
            <a:spLocks noGrp="1"/>
          </p:cNvSpPr>
          <p:nvPr>
            <p:ph idx="1"/>
          </p:nvPr>
        </p:nvSpPr>
        <p:spPr>
          <a:xfrm>
            <a:off x="3614057" y="5334000"/>
            <a:ext cx="5907314" cy="2100942"/>
          </a:xfrm>
        </p:spPr>
        <p:txBody>
          <a:bodyPr>
            <a:normAutofit/>
          </a:bodyPr>
          <a:lstStyle/>
          <a:p>
            <a:r>
              <a:rPr lang="en-US" sz="1600" u="sng" dirty="0">
                <a:effectLst/>
                <a:hlinkClick r:id="rId2"/>
              </a:rPr>
              <a:t>https://www.youtube.com/watch?v=oHv6vTKD6lg</a:t>
            </a:r>
            <a:endParaRPr lang="en-US" sz="1600" dirty="0"/>
          </a:p>
          <a:p>
            <a:endParaRPr lang="en-US" sz="1600" dirty="0"/>
          </a:p>
        </p:txBody>
      </p:sp>
      <p:sp>
        <p:nvSpPr>
          <p:cNvPr id="3" name="Title 2">
            <a:extLst>
              <a:ext uri="{FF2B5EF4-FFF2-40B4-BE49-F238E27FC236}">
                <a16:creationId xmlns:a16="http://schemas.microsoft.com/office/drawing/2014/main" id="{620C7DD7-6F88-4D45-927E-69687DECB70C}"/>
              </a:ext>
            </a:extLst>
          </p:cNvPr>
          <p:cNvSpPr>
            <a:spLocks noGrp="1"/>
          </p:cNvSpPr>
          <p:nvPr>
            <p:ph type="title"/>
          </p:nvPr>
        </p:nvSpPr>
        <p:spPr>
          <a:xfrm>
            <a:off x="777240" y="5181596"/>
            <a:ext cx="7910286" cy="914400"/>
          </a:xfrm>
        </p:spPr>
        <p:txBody>
          <a:bodyPr/>
          <a:lstStyle/>
          <a:p>
            <a:r>
              <a:rPr lang="en-US" sz="2800" dirty="0">
                <a:effectLst/>
              </a:rPr>
              <a:t>The Science of Happiness – An Experiment in Gratitude</a:t>
            </a:r>
            <a:endParaRPr lang="en-US" sz="2800" dirty="0"/>
          </a:p>
        </p:txBody>
      </p:sp>
      <p:pic>
        <p:nvPicPr>
          <p:cNvPr id="4" name="Picture 3">
            <a:hlinkClick r:id="rId2"/>
            <a:extLst>
              <a:ext uri="{FF2B5EF4-FFF2-40B4-BE49-F238E27FC236}">
                <a16:creationId xmlns:a16="http://schemas.microsoft.com/office/drawing/2014/main" id="{1D7290E5-A51B-3744-9FB5-5A8E34E8B902}"/>
              </a:ext>
            </a:extLst>
          </p:cNvPr>
          <p:cNvPicPr>
            <a:picLocks noChangeAspect="1"/>
          </p:cNvPicPr>
          <p:nvPr/>
        </p:nvPicPr>
        <p:blipFill>
          <a:blip r:embed="rId3"/>
          <a:stretch>
            <a:fillRect/>
          </a:stretch>
        </p:blipFill>
        <p:spPr>
          <a:xfrm>
            <a:off x="777240" y="216323"/>
            <a:ext cx="7910286" cy="4660477"/>
          </a:xfrm>
          <a:prstGeom prst="rect">
            <a:avLst/>
          </a:prstGeom>
        </p:spPr>
      </p:pic>
    </p:spTree>
    <p:extLst>
      <p:ext uri="{BB962C8B-B14F-4D97-AF65-F5344CB8AC3E}">
        <p14:creationId xmlns:p14="http://schemas.microsoft.com/office/powerpoint/2010/main" val="37338003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hlinkClick r:id="rId2"/>
            <a:extLst>
              <a:ext uri="{FF2B5EF4-FFF2-40B4-BE49-F238E27FC236}">
                <a16:creationId xmlns:a16="http://schemas.microsoft.com/office/drawing/2014/main" id="{72280744-DB60-344C-971E-D06AE68F9717}"/>
              </a:ext>
            </a:extLst>
          </p:cNvPr>
          <p:cNvPicPr>
            <a:picLocks noChangeAspect="1"/>
          </p:cNvPicPr>
          <p:nvPr/>
        </p:nvPicPr>
        <p:blipFill>
          <a:blip r:embed="rId3"/>
          <a:stretch>
            <a:fillRect/>
          </a:stretch>
        </p:blipFill>
        <p:spPr>
          <a:xfrm>
            <a:off x="5802085" y="4619171"/>
            <a:ext cx="3200400" cy="2133600"/>
          </a:xfrm>
          <a:prstGeom prst="rect">
            <a:avLst/>
          </a:prstGeom>
        </p:spPr>
      </p:pic>
      <p:sp>
        <p:nvSpPr>
          <p:cNvPr id="2" name="Content Placeholder 1">
            <a:extLst>
              <a:ext uri="{FF2B5EF4-FFF2-40B4-BE49-F238E27FC236}">
                <a16:creationId xmlns:a16="http://schemas.microsoft.com/office/drawing/2014/main" id="{1DE0A9DB-7511-4A6E-8E08-D8CA6437D6C2}"/>
              </a:ext>
            </a:extLst>
          </p:cNvPr>
          <p:cNvSpPr>
            <a:spLocks noGrp="1"/>
          </p:cNvSpPr>
          <p:nvPr>
            <p:ph idx="1"/>
          </p:nvPr>
        </p:nvSpPr>
        <p:spPr>
          <a:xfrm>
            <a:off x="326928" y="279401"/>
            <a:ext cx="7075357" cy="3657599"/>
          </a:xfrm>
        </p:spPr>
        <p:txBody>
          <a:bodyPr>
            <a:normAutofit/>
          </a:bodyPr>
          <a:lstStyle/>
          <a:p>
            <a:r>
              <a:rPr lang="en-US" sz="3200" dirty="0"/>
              <a:t>Head to jawesomenglish.com to the daily agenda and click on the link for the instructions for your assignment.</a:t>
            </a:r>
          </a:p>
        </p:txBody>
      </p:sp>
      <p:sp>
        <p:nvSpPr>
          <p:cNvPr id="3" name="Title 2">
            <a:extLst>
              <a:ext uri="{FF2B5EF4-FFF2-40B4-BE49-F238E27FC236}">
                <a16:creationId xmlns:a16="http://schemas.microsoft.com/office/drawing/2014/main" id="{4A70966A-B82C-4A42-A879-A04584F3C5C2}"/>
              </a:ext>
            </a:extLst>
          </p:cNvPr>
          <p:cNvSpPr>
            <a:spLocks noGrp="1"/>
          </p:cNvSpPr>
          <p:nvPr>
            <p:ph type="title"/>
          </p:nvPr>
        </p:nvSpPr>
        <p:spPr>
          <a:xfrm>
            <a:off x="326928" y="3588657"/>
            <a:ext cx="7543800" cy="914400"/>
          </a:xfrm>
        </p:spPr>
        <p:txBody>
          <a:bodyPr/>
          <a:lstStyle/>
          <a:p>
            <a:r>
              <a:rPr lang="en-US" sz="3200" dirty="0">
                <a:hlinkClick r:id="rId2"/>
              </a:rPr>
              <a:t>Write a thank you/gratitude letter</a:t>
            </a:r>
            <a:endParaRPr lang="en-US" sz="3200" dirty="0"/>
          </a:p>
        </p:txBody>
      </p:sp>
    </p:spTree>
    <p:extLst>
      <p:ext uri="{BB962C8B-B14F-4D97-AF65-F5344CB8AC3E}">
        <p14:creationId xmlns:p14="http://schemas.microsoft.com/office/powerpoint/2010/main" val="289574519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41243" y="553293"/>
            <a:ext cx="7588357" cy="4086821"/>
          </a:xfrm>
        </p:spPr>
        <p:txBody>
          <a:bodyPr>
            <a:normAutofit fontScale="77500" lnSpcReduction="20000"/>
          </a:bodyPr>
          <a:lstStyle/>
          <a:p>
            <a:r>
              <a:rPr lang="en-US" dirty="0"/>
              <a:t>Now that you have completed your gratitude letter to an adult you are grateful for, I want you to reflect on the Gratitude Unit.</a:t>
            </a:r>
          </a:p>
          <a:p>
            <a:r>
              <a:rPr lang="en-US" dirty="0"/>
              <a:t>First, I want you to write a paragraph on your reflection of the unit. What did you enjoy about the Gratitude Unit? What did you learn from it? What is your personal definition of gratitude after having completed your assignment and watching all of the various videos? Be sure to explain and give examples to support your answers.</a:t>
            </a:r>
          </a:p>
          <a:p>
            <a:r>
              <a:rPr lang="en-US" dirty="0"/>
              <a:t>I also want you to write a paragraph responding to the older, wise man in the video, “Nature. Beauty. Gratitude.” who suggested we live each day as if it was the first day of our lives but also our last. What does this mean to you? How can you choose to have a grateful attitude in every aspect of your life? How can people live each day as if it’s our first and last day? Explain and give examples to support your answers.</a:t>
            </a:r>
          </a:p>
          <a:p>
            <a:r>
              <a:rPr lang="en-US" dirty="0"/>
              <a:t>Both of these paragraphs are due at the end of class. Do the best you can to complete each paragraph and proofread. Make sure you write in pen. Make sure each paragraph has a topic sentence and evidence (examples) to support. I’m looking for thoughtful and </a:t>
            </a:r>
            <a:r>
              <a:rPr lang="en-US"/>
              <a:t>thorough responses.</a:t>
            </a:r>
            <a:endParaRPr lang="en-US" dirty="0"/>
          </a:p>
        </p:txBody>
      </p:sp>
      <p:sp>
        <p:nvSpPr>
          <p:cNvPr id="3" name="Title 2"/>
          <p:cNvSpPr>
            <a:spLocks noGrp="1"/>
          </p:cNvSpPr>
          <p:nvPr>
            <p:ph type="title"/>
          </p:nvPr>
        </p:nvSpPr>
        <p:spPr/>
        <p:txBody>
          <a:bodyPr/>
          <a:lstStyle/>
          <a:p>
            <a:r>
              <a:rPr lang="en-US" dirty="0"/>
              <a:t>Gratitude Reflection</a:t>
            </a:r>
          </a:p>
        </p:txBody>
      </p:sp>
    </p:spTree>
    <p:extLst>
      <p:ext uri="{BB962C8B-B14F-4D97-AF65-F5344CB8AC3E}">
        <p14:creationId xmlns:p14="http://schemas.microsoft.com/office/powerpoint/2010/main" val="34948474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755E264-43F9-45EE-88B8-39CF6E54ED2F}"/>
              </a:ext>
            </a:extLst>
          </p:cNvPr>
          <p:cNvSpPr>
            <a:spLocks noGrp="1"/>
          </p:cNvSpPr>
          <p:nvPr>
            <p:ph type="title"/>
          </p:nvPr>
        </p:nvSpPr>
        <p:spPr>
          <a:xfrm>
            <a:off x="800100" y="5309539"/>
            <a:ext cx="7543800" cy="1054308"/>
          </a:xfrm>
        </p:spPr>
        <p:txBody>
          <a:bodyPr/>
          <a:lstStyle/>
          <a:p>
            <a:r>
              <a:rPr lang="en-US" sz="3600" dirty="0"/>
              <a:t>What do you think are your top 3? </a:t>
            </a:r>
            <a:br>
              <a:rPr lang="en-US" sz="3600" dirty="0"/>
            </a:br>
            <a:r>
              <a:rPr lang="en-US" sz="1800" dirty="0"/>
              <a:t>Write them in your Writer’s Notebook.</a:t>
            </a:r>
            <a:endParaRPr lang="en-US" sz="3600" dirty="0"/>
          </a:p>
        </p:txBody>
      </p:sp>
      <p:pic>
        <p:nvPicPr>
          <p:cNvPr id="4" name="Content Placeholder 3" descr="Lesson 1_Pg 2.jpg">
            <a:extLst>
              <a:ext uri="{FF2B5EF4-FFF2-40B4-BE49-F238E27FC236}">
                <a16:creationId xmlns:a16="http://schemas.microsoft.com/office/drawing/2014/main" id="{2215C519-295A-445B-82CB-240B23C57AE2}"/>
              </a:ext>
            </a:extLst>
          </p:cNvPr>
          <p:cNvPicPr>
            <a:picLocks noGrp="1"/>
          </p:cNvPicPr>
          <p:nvPr>
            <p:ph idx="1"/>
          </p:nvPr>
        </p:nvPicPr>
        <p:blipFill rotWithShape="1">
          <a:blip r:embed="rId2" cstate="email">
            <a:extLst>
              <a:ext uri="{28A0092B-C50C-407E-A947-70E740481C1C}">
                <a14:useLocalDpi xmlns:a14="http://schemas.microsoft.com/office/drawing/2010/main" val="0"/>
              </a:ext>
            </a:extLst>
          </a:blip>
          <a:srcRect l="17534" t="32146" r="16986" b="10685"/>
          <a:stretch/>
        </p:blipFill>
        <p:spPr>
          <a:xfrm>
            <a:off x="1191718" y="494153"/>
            <a:ext cx="6760564" cy="4397375"/>
          </a:xfrm>
          <a:prstGeom prst="rect">
            <a:avLst/>
          </a:prstGeom>
        </p:spPr>
      </p:pic>
    </p:spTree>
    <p:extLst>
      <p:ext uri="{BB962C8B-B14F-4D97-AF65-F5344CB8AC3E}">
        <p14:creationId xmlns:p14="http://schemas.microsoft.com/office/powerpoint/2010/main" val="41260906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AAFF06B-ACE7-426A-9B7F-C337D8014E6F}"/>
              </a:ext>
            </a:extLst>
          </p:cNvPr>
          <p:cNvSpPr>
            <a:spLocks noGrp="1"/>
          </p:cNvSpPr>
          <p:nvPr>
            <p:ph idx="1"/>
          </p:nvPr>
        </p:nvSpPr>
        <p:spPr>
          <a:xfrm>
            <a:off x="4746171" y="5558970"/>
            <a:ext cx="4302481" cy="1299029"/>
          </a:xfrm>
        </p:spPr>
        <p:txBody>
          <a:bodyPr>
            <a:normAutofit/>
          </a:bodyPr>
          <a:lstStyle/>
          <a:p>
            <a:pPr marL="18288" indent="0">
              <a:buNone/>
            </a:pPr>
            <a:r>
              <a:rPr lang="en-US" sz="1200" u="sng" dirty="0">
                <a:effectLst/>
                <a:hlinkClick r:id="rId2"/>
              </a:rPr>
              <a:t>https://www.youtube.com/watch?v=U3nT2KDAGOc</a:t>
            </a:r>
            <a:endParaRPr lang="en-US" sz="1200" dirty="0"/>
          </a:p>
        </p:txBody>
      </p:sp>
      <p:sp>
        <p:nvSpPr>
          <p:cNvPr id="3" name="Title 2">
            <a:extLst>
              <a:ext uri="{FF2B5EF4-FFF2-40B4-BE49-F238E27FC236}">
                <a16:creationId xmlns:a16="http://schemas.microsoft.com/office/drawing/2014/main" id="{D096710C-880D-4E66-AABA-EBF3F7584831}"/>
              </a:ext>
            </a:extLst>
          </p:cNvPr>
          <p:cNvSpPr>
            <a:spLocks noGrp="1"/>
          </p:cNvSpPr>
          <p:nvPr>
            <p:ph type="title"/>
          </p:nvPr>
        </p:nvSpPr>
        <p:spPr>
          <a:xfrm>
            <a:off x="599607" y="4343400"/>
            <a:ext cx="7721433" cy="1447800"/>
          </a:xfrm>
        </p:spPr>
        <p:txBody>
          <a:bodyPr/>
          <a:lstStyle/>
          <a:p>
            <a:r>
              <a:rPr lang="en-US" dirty="0"/>
              <a:t>The Science of Character</a:t>
            </a:r>
          </a:p>
        </p:txBody>
      </p:sp>
      <p:pic>
        <p:nvPicPr>
          <p:cNvPr id="5" name="Picture 4">
            <a:hlinkClick r:id="rId3"/>
            <a:extLst>
              <a:ext uri="{FF2B5EF4-FFF2-40B4-BE49-F238E27FC236}">
                <a16:creationId xmlns:a16="http://schemas.microsoft.com/office/drawing/2014/main" id="{F879AFFA-49CE-6B43-A9FD-48B99BCBB8B2}"/>
              </a:ext>
            </a:extLst>
          </p:cNvPr>
          <p:cNvPicPr>
            <a:picLocks noChangeAspect="1"/>
          </p:cNvPicPr>
          <p:nvPr/>
        </p:nvPicPr>
        <p:blipFill>
          <a:blip r:embed="rId4"/>
          <a:stretch>
            <a:fillRect/>
          </a:stretch>
        </p:blipFill>
        <p:spPr>
          <a:xfrm>
            <a:off x="2295880" y="381001"/>
            <a:ext cx="4328886" cy="4328886"/>
          </a:xfrm>
          <a:prstGeom prst="rect">
            <a:avLst/>
          </a:prstGeom>
        </p:spPr>
      </p:pic>
    </p:spTree>
    <p:extLst>
      <p:ext uri="{BB962C8B-B14F-4D97-AF65-F5344CB8AC3E}">
        <p14:creationId xmlns:p14="http://schemas.microsoft.com/office/powerpoint/2010/main" val="35289363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23CB2B1-1D13-4277-BFC4-AA90E8C7A9D1}"/>
              </a:ext>
            </a:extLst>
          </p:cNvPr>
          <p:cNvSpPr>
            <a:spLocks noGrp="1"/>
          </p:cNvSpPr>
          <p:nvPr>
            <p:ph idx="1"/>
          </p:nvPr>
        </p:nvSpPr>
        <p:spPr>
          <a:xfrm>
            <a:off x="899410" y="685801"/>
            <a:ext cx="7330190" cy="3657599"/>
          </a:xfrm>
        </p:spPr>
        <p:txBody>
          <a:bodyPr>
            <a:normAutofit/>
          </a:bodyPr>
          <a:lstStyle/>
          <a:p>
            <a:r>
              <a:rPr lang="en-US" sz="2800" dirty="0"/>
              <a:t>Head to jawesomenglish.com to the daily agenda section to open the link for the quiz. You will want to open it in Notability to be able to mark on it.</a:t>
            </a:r>
          </a:p>
        </p:txBody>
      </p:sp>
      <p:sp>
        <p:nvSpPr>
          <p:cNvPr id="3" name="Title 2">
            <a:extLst>
              <a:ext uri="{FF2B5EF4-FFF2-40B4-BE49-F238E27FC236}">
                <a16:creationId xmlns:a16="http://schemas.microsoft.com/office/drawing/2014/main" id="{ECDF18C0-B732-4492-9FA7-71EE27672F11}"/>
              </a:ext>
            </a:extLst>
          </p:cNvPr>
          <p:cNvSpPr>
            <a:spLocks noGrp="1"/>
          </p:cNvSpPr>
          <p:nvPr>
            <p:ph type="title"/>
          </p:nvPr>
        </p:nvSpPr>
        <p:spPr/>
        <p:txBody>
          <a:bodyPr/>
          <a:lstStyle/>
          <a:p>
            <a:r>
              <a:rPr lang="en-US" dirty="0"/>
              <a:t>Take the quiz</a:t>
            </a:r>
          </a:p>
        </p:txBody>
      </p:sp>
      <p:pic>
        <p:nvPicPr>
          <p:cNvPr id="5" name="Picture 4">
            <a:extLst>
              <a:ext uri="{FF2B5EF4-FFF2-40B4-BE49-F238E27FC236}">
                <a16:creationId xmlns:a16="http://schemas.microsoft.com/office/drawing/2014/main" id="{01888321-AFDC-4B42-983D-C91B50DAF24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74970" y="5036360"/>
            <a:ext cx="2408465" cy="1567640"/>
          </a:xfrm>
          <a:prstGeom prst="rect">
            <a:avLst/>
          </a:prstGeom>
        </p:spPr>
      </p:pic>
    </p:spTree>
    <p:extLst>
      <p:ext uri="{BB962C8B-B14F-4D97-AF65-F5344CB8AC3E}">
        <p14:creationId xmlns:p14="http://schemas.microsoft.com/office/powerpoint/2010/main" val="12295277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Lesson 1_Slide 5.jpg">
            <a:extLst>
              <a:ext uri="{FF2B5EF4-FFF2-40B4-BE49-F238E27FC236}">
                <a16:creationId xmlns:a16="http://schemas.microsoft.com/office/drawing/2014/main" id="{6DF42E9C-208B-804F-9504-BBF6EA206921}"/>
              </a:ext>
            </a:extLst>
          </p:cNvPr>
          <p:cNvPicPr/>
          <p:nvPr/>
        </p:nvPicPr>
        <p:blipFill rotWithShape="1">
          <a:blip r:embed="rId2" cstate="email">
            <a:extLst>
              <a:ext uri="{28A0092B-C50C-407E-A947-70E740481C1C}">
                <a14:useLocalDpi xmlns:a14="http://schemas.microsoft.com/office/drawing/2010/main" val="0"/>
              </a:ext>
            </a:extLst>
          </a:blip>
          <a:srcRect l="17397" t="34292" r="24521" b="12009"/>
          <a:stretch/>
        </p:blipFill>
        <p:spPr>
          <a:xfrm>
            <a:off x="362856" y="0"/>
            <a:ext cx="8345715" cy="6857999"/>
          </a:xfrm>
          <a:prstGeom prst="rect">
            <a:avLst/>
          </a:prstGeom>
        </p:spPr>
      </p:pic>
    </p:spTree>
    <p:extLst>
      <p:ext uri="{BB962C8B-B14F-4D97-AF65-F5344CB8AC3E}">
        <p14:creationId xmlns:p14="http://schemas.microsoft.com/office/powerpoint/2010/main" val="7350400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359E4C9-A2FF-49C1-9620-0758C25EA0F6}"/>
              </a:ext>
            </a:extLst>
          </p:cNvPr>
          <p:cNvSpPr>
            <a:spLocks noGrp="1"/>
          </p:cNvSpPr>
          <p:nvPr>
            <p:ph idx="1"/>
          </p:nvPr>
        </p:nvSpPr>
        <p:spPr>
          <a:xfrm>
            <a:off x="366485" y="3236684"/>
            <a:ext cx="8124372" cy="3497946"/>
          </a:xfrm>
        </p:spPr>
        <p:txBody>
          <a:bodyPr>
            <a:noAutofit/>
          </a:bodyPr>
          <a:lstStyle/>
          <a:p>
            <a:pPr lvl="0"/>
            <a:r>
              <a:rPr lang="en-US" sz="2400" dirty="0">
                <a:effectLst/>
              </a:rPr>
              <a:t>Discuss how you can each use one of your top strengths </a:t>
            </a:r>
            <a:r>
              <a:rPr lang="en-US" sz="2400" dirty="0">
                <a:solidFill>
                  <a:srgbClr val="FF0000"/>
                </a:solidFill>
                <a:effectLst/>
              </a:rPr>
              <a:t>to help others or society</a:t>
            </a:r>
            <a:r>
              <a:rPr lang="en-US" sz="2400" dirty="0">
                <a:effectLst/>
              </a:rPr>
              <a:t>? For example, if you score high in </a:t>
            </a:r>
            <a:r>
              <a:rPr lang="en-US" sz="2400" dirty="0">
                <a:solidFill>
                  <a:schemeClr val="bg2">
                    <a:lumMod val="40000"/>
                    <a:lumOff val="60000"/>
                  </a:schemeClr>
                </a:solidFill>
                <a:effectLst/>
              </a:rPr>
              <a:t>creativity</a:t>
            </a:r>
            <a:r>
              <a:rPr lang="en-US" sz="2400" dirty="0">
                <a:effectLst/>
              </a:rPr>
              <a:t>, then you could use it to </a:t>
            </a:r>
            <a:r>
              <a:rPr lang="en-US" sz="2400" dirty="0">
                <a:solidFill>
                  <a:schemeClr val="bg2">
                    <a:lumMod val="40000"/>
                    <a:lumOff val="60000"/>
                  </a:schemeClr>
                </a:solidFill>
                <a:effectLst/>
              </a:rPr>
              <a:t>create music</a:t>
            </a:r>
            <a:r>
              <a:rPr lang="en-US" sz="2400" dirty="0">
                <a:effectLst/>
              </a:rPr>
              <a:t>. If a strength is </a:t>
            </a:r>
            <a:r>
              <a:rPr lang="en-US" sz="2400" dirty="0">
                <a:solidFill>
                  <a:srgbClr val="FFFF00"/>
                </a:solidFill>
                <a:effectLst/>
              </a:rPr>
              <a:t>kindness</a:t>
            </a:r>
            <a:r>
              <a:rPr lang="en-US" sz="2400" dirty="0">
                <a:effectLst/>
              </a:rPr>
              <a:t>, how might you </a:t>
            </a:r>
            <a:r>
              <a:rPr lang="en-US" sz="2400" dirty="0">
                <a:solidFill>
                  <a:srgbClr val="FFFF00"/>
                </a:solidFill>
                <a:effectLst/>
              </a:rPr>
              <a:t>encourage others to be kind</a:t>
            </a:r>
            <a:r>
              <a:rPr lang="en-US" sz="2400" dirty="0">
                <a:effectLst/>
              </a:rPr>
              <a:t>? Think about your strengths and don’t just say “I don’t know.”</a:t>
            </a:r>
          </a:p>
          <a:p>
            <a:pPr lvl="0"/>
            <a:r>
              <a:rPr lang="en-US" sz="2400" dirty="0">
                <a:effectLst/>
              </a:rPr>
              <a:t>After a few minutes of discussion, </a:t>
            </a:r>
            <a:r>
              <a:rPr lang="en-US" sz="2400" dirty="0">
                <a:solidFill>
                  <a:srgbClr val="FFC000"/>
                </a:solidFill>
                <a:effectLst/>
              </a:rPr>
              <a:t>write</a:t>
            </a:r>
            <a:r>
              <a:rPr lang="en-US" sz="2400" dirty="0">
                <a:effectLst/>
              </a:rPr>
              <a:t> or </a:t>
            </a:r>
            <a:r>
              <a:rPr lang="en-US" sz="2400" dirty="0">
                <a:solidFill>
                  <a:srgbClr val="FFC000"/>
                </a:solidFill>
                <a:effectLst/>
              </a:rPr>
              <a:t>draw</a:t>
            </a:r>
            <a:r>
              <a:rPr lang="en-US" sz="2400" dirty="0">
                <a:effectLst/>
              </a:rPr>
              <a:t> in your </a:t>
            </a:r>
            <a:r>
              <a:rPr lang="en-US" sz="2400" dirty="0">
                <a:solidFill>
                  <a:srgbClr val="FFC000"/>
                </a:solidFill>
                <a:effectLst/>
              </a:rPr>
              <a:t>writer’s notebook </a:t>
            </a:r>
            <a:r>
              <a:rPr lang="en-US" sz="2400" dirty="0">
                <a:effectLst/>
              </a:rPr>
              <a:t>a few ideas you came up with or even something else you’re thinking of now. </a:t>
            </a:r>
          </a:p>
          <a:p>
            <a:endParaRPr lang="en-US" sz="2400" dirty="0"/>
          </a:p>
        </p:txBody>
      </p:sp>
      <p:pic>
        <p:nvPicPr>
          <p:cNvPr id="4" name="Picture 3">
            <a:extLst>
              <a:ext uri="{FF2B5EF4-FFF2-40B4-BE49-F238E27FC236}">
                <a16:creationId xmlns:a16="http://schemas.microsoft.com/office/drawing/2014/main" id="{CBD1A4AD-797D-2C42-974E-33C90B440E75}"/>
              </a:ext>
            </a:extLst>
          </p:cNvPr>
          <p:cNvPicPr>
            <a:picLocks noChangeAspect="1"/>
          </p:cNvPicPr>
          <p:nvPr/>
        </p:nvPicPr>
        <p:blipFill>
          <a:blip r:embed="rId2"/>
          <a:stretch>
            <a:fillRect/>
          </a:stretch>
        </p:blipFill>
        <p:spPr>
          <a:xfrm>
            <a:off x="2752968" y="145174"/>
            <a:ext cx="3720403" cy="2786712"/>
          </a:xfrm>
          <a:prstGeom prst="rect">
            <a:avLst/>
          </a:prstGeom>
        </p:spPr>
      </p:pic>
    </p:spTree>
    <p:extLst>
      <p:ext uri="{BB962C8B-B14F-4D97-AF65-F5344CB8AC3E}">
        <p14:creationId xmlns:p14="http://schemas.microsoft.com/office/powerpoint/2010/main" val="2548503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83783" y="907010"/>
            <a:ext cx="7745817" cy="3436390"/>
          </a:xfrm>
        </p:spPr>
        <p:txBody>
          <a:bodyPr/>
          <a:lstStyle/>
          <a:p>
            <a:r>
              <a:rPr lang="en-US" dirty="0"/>
              <a:t>For Homework, Google search the term “gratitude science.” Read the article and annotate for main ideas. You may print it out and annotate on the article OR you  may import the article to Notability and annotate on your device. </a:t>
            </a:r>
          </a:p>
          <a:p>
            <a:r>
              <a:rPr lang="en-US" dirty="0"/>
              <a:t>Be prepared to discuss this with your small group tomorrow. </a:t>
            </a:r>
          </a:p>
        </p:txBody>
      </p:sp>
      <p:sp>
        <p:nvSpPr>
          <p:cNvPr id="3" name="Title 2"/>
          <p:cNvSpPr>
            <a:spLocks noGrp="1"/>
          </p:cNvSpPr>
          <p:nvPr>
            <p:ph type="title"/>
          </p:nvPr>
        </p:nvSpPr>
        <p:spPr/>
        <p:txBody>
          <a:bodyPr/>
          <a:lstStyle/>
          <a:p>
            <a:r>
              <a:rPr lang="en-US" dirty="0"/>
              <a:t>Homework</a:t>
            </a:r>
          </a:p>
        </p:txBody>
      </p:sp>
    </p:spTree>
    <p:extLst>
      <p:ext uri="{BB962C8B-B14F-4D97-AF65-F5344CB8AC3E}">
        <p14:creationId xmlns:p14="http://schemas.microsoft.com/office/powerpoint/2010/main" val="22980258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777240" y="685801"/>
            <a:ext cx="7452360" cy="3657599"/>
          </a:xfrm>
        </p:spPr>
        <p:txBody>
          <a:bodyPr>
            <a:normAutofit/>
          </a:bodyPr>
          <a:lstStyle/>
          <a:p>
            <a:pPr marL="18288" indent="0">
              <a:buNone/>
            </a:pPr>
            <a:r>
              <a:rPr lang="en-US" sz="3200" dirty="0"/>
              <a:t>What does </a:t>
            </a:r>
            <a:r>
              <a:rPr lang="en-US" sz="3200" dirty="0">
                <a:solidFill>
                  <a:srgbClr val="00B0F0"/>
                </a:solidFill>
              </a:rPr>
              <a:t>gratitude</a:t>
            </a:r>
            <a:r>
              <a:rPr lang="en-US" sz="3200" dirty="0"/>
              <a:t> mean? Explain and give examples to help define the term.</a:t>
            </a:r>
          </a:p>
          <a:p>
            <a:pPr marL="18288" indent="0">
              <a:buNone/>
            </a:pPr>
            <a:endParaRPr lang="en-US" sz="3200" dirty="0"/>
          </a:p>
          <a:p>
            <a:pPr marL="18288" indent="0">
              <a:buNone/>
            </a:pPr>
            <a:r>
              <a:rPr lang="en-US" sz="3200" dirty="0"/>
              <a:t>Write in your writer’s notebook for a few minutes. We will share out some responses.</a:t>
            </a:r>
          </a:p>
        </p:txBody>
      </p:sp>
      <p:sp>
        <p:nvSpPr>
          <p:cNvPr id="3" name="Title 2"/>
          <p:cNvSpPr>
            <a:spLocks noGrp="1"/>
          </p:cNvSpPr>
          <p:nvPr>
            <p:ph type="title"/>
          </p:nvPr>
        </p:nvSpPr>
        <p:spPr>
          <a:xfrm>
            <a:off x="981518" y="4733138"/>
            <a:ext cx="7339521" cy="1058062"/>
          </a:xfrm>
        </p:spPr>
        <p:txBody>
          <a:bodyPr/>
          <a:lstStyle/>
          <a:p>
            <a:r>
              <a:rPr lang="en-US" dirty="0"/>
              <a:t>Part 2</a:t>
            </a:r>
          </a:p>
        </p:txBody>
      </p:sp>
      <p:pic>
        <p:nvPicPr>
          <p:cNvPr id="5" name="Picture 4">
            <a:extLst>
              <a:ext uri="{FF2B5EF4-FFF2-40B4-BE49-F238E27FC236}">
                <a16:creationId xmlns:a16="http://schemas.microsoft.com/office/drawing/2014/main" id="{2513263C-A758-634C-BCDA-C0BD8F4DD708}"/>
              </a:ext>
            </a:extLst>
          </p:cNvPr>
          <p:cNvPicPr>
            <a:picLocks noChangeAspect="1"/>
          </p:cNvPicPr>
          <p:nvPr/>
        </p:nvPicPr>
        <p:blipFill>
          <a:blip r:embed="rId2"/>
          <a:stretch>
            <a:fillRect/>
          </a:stretch>
        </p:blipFill>
        <p:spPr>
          <a:xfrm>
            <a:off x="6154689" y="4004869"/>
            <a:ext cx="2798859" cy="2514600"/>
          </a:xfrm>
          <a:prstGeom prst="rect">
            <a:avLst/>
          </a:prstGeom>
        </p:spPr>
      </p:pic>
    </p:spTree>
    <p:extLst>
      <p:ext uri="{BB962C8B-B14F-4D97-AF65-F5344CB8AC3E}">
        <p14:creationId xmlns:p14="http://schemas.microsoft.com/office/powerpoint/2010/main" val="3633609492"/>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Elemental">
  <a:themeElements>
    <a:clrScheme name="Elemental">
      <a:dk1>
        <a:sysClr val="windowText" lastClr="000000"/>
      </a:dk1>
      <a:lt1>
        <a:sysClr val="window" lastClr="FFFFFF"/>
      </a:lt1>
      <a:dk2>
        <a:srgbClr val="242852"/>
      </a:dk2>
      <a:lt2>
        <a:srgbClr val="ACCBF9"/>
      </a:lt2>
      <a:accent1>
        <a:srgbClr val="629DD1"/>
      </a:accent1>
      <a:accent2>
        <a:srgbClr val="297FD5"/>
      </a:accent2>
      <a:accent3>
        <a:srgbClr val="7F8FA9"/>
      </a:accent3>
      <a:accent4>
        <a:srgbClr val="4A66AC"/>
      </a:accent4>
      <a:accent5>
        <a:srgbClr val="5AA2AE"/>
      </a:accent5>
      <a:accent6>
        <a:srgbClr val="9D90A0"/>
      </a:accent6>
      <a:hlink>
        <a:srgbClr val="9454C3"/>
      </a:hlink>
      <a:folHlink>
        <a:srgbClr val="3EBBF0"/>
      </a:folHlink>
    </a:clrScheme>
    <a:fontScheme name="Elemental">
      <a:maj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Elemental">
      <a:fillStyleLst>
        <a:solidFill>
          <a:schemeClr val="phClr"/>
        </a:solidFill>
        <a:gradFill rotWithShape="1">
          <a:gsLst>
            <a:gs pos="0">
              <a:schemeClr val="phClr">
                <a:tint val="90000"/>
              </a:schemeClr>
            </a:gs>
            <a:gs pos="48000">
              <a:schemeClr val="phClr">
                <a:tint val="54000"/>
                <a:satMod val="140000"/>
              </a:schemeClr>
            </a:gs>
            <a:gs pos="100000">
              <a:schemeClr val="phClr">
                <a:tint val="24000"/>
                <a:satMod val="260000"/>
              </a:schemeClr>
            </a:gs>
          </a:gsLst>
          <a:lin ang="16200000" scaled="1"/>
        </a:gradFill>
        <a:gradFill rotWithShape="1">
          <a:gsLst>
            <a:gs pos="0">
              <a:schemeClr val="phClr"/>
            </a:gs>
            <a:gs pos="100000">
              <a:schemeClr val="phClr">
                <a:shade val="48000"/>
                <a:satMod val="180000"/>
                <a:lumMod val="94000"/>
              </a:schemeClr>
            </a:gs>
            <a:gs pos="100000">
              <a:schemeClr val="phClr">
                <a:shade val="48000"/>
                <a:satMod val="180000"/>
                <a:lumMod val="94000"/>
              </a:schemeClr>
            </a:gs>
          </a:gsLst>
          <a:lin ang="4140000" scaled="1"/>
        </a:gradFill>
      </a:fillStyleLst>
      <a:lnStyleLst>
        <a:ln w="12700" cap="flat" cmpd="sng" algn="ctr">
          <a:solidFill>
            <a:schemeClr val="phClr"/>
          </a:solidFill>
          <a:prstDash val="solid"/>
        </a:ln>
        <a:ln w="19050" cap="flat" cmpd="sng" algn="ctr">
          <a:solidFill>
            <a:schemeClr val="phClr"/>
          </a:solidFill>
          <a:prstDash val="solid"/>
        </a:ln>
        <a:ln w="28575" cap="flat" cmpd="sng" algn="ctr">
          <a:solidFill>
            <a:schemeClr val="phClr"/>
          </a:solidFill>
          <a:prstDash val="solid"/>
        </a:ln>
      </a:lnStyleLst>
      <a:effectStyleLst>
        <a:effectStyle>
          <a:effectLst>
            <a:outerShdw blurRad="63500" dist="12700" dir="5400000" sx="102000" sy="102000" rotWithShape="0">
              <a:srgbClr val="000000">
                <a:alpha val="32000"/>
              </a:srgbClr>
            </a:outerShdw>
          </a:effectLst>
        </a:effectStyle>
        <a:effectStyle>
          <a:effectLst>
            <a:outerShdw blurRad="76200" dist="38100" dir="5400000" rotWithShape="0">
              <a:srgbClr val="000000">
                <a:alpha val="60000"/>
              </a:srgbClr>
            </a:outerShdw>
          </a:effectLst>
          <a:scene3d>
            <a:camera prst="orthographicFront">
              <a:rot lat="0" lon="0" rev="0"/>
            </a:camera>
            <a:lightRig rig="glow" dir="tl">
              <a:rot lat="0" lon="0" rev="19800000"/>
            </a:lightRig>
          </a:scene3d>
          <a:sp3d prstMaterial="metal">
            <a:bevelT w="38100" h="38100"/>
          </a:sp3d>
        </a:effectStyle>
        <a:effectStyle>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50800" h="50800"/>
          </a:sp3d>
        </a:effectStyle>
      </a:effectStyleLst>
      <a:bgFillStyleLst>
        <a:solidFill>
          <a:schemeClr val="phClr"/>
        </a:solidFill>
        <a:gradFill rotWithShape="1">
          <a:gsLst>
            <a:gs pos="0">
              <a:schemeClr val="phClr">
                <a:tint val="95000"/>
              </a:schemeClr>
            </a:gs>
            <a:gs pos="100000">
              <a:schemeClr val="phClr">
                <a:shade val="40000"/>
                <a:satMod val="180000"/>
              </a:schemeClr>
            </a:gs>
          </a:gsLst>
          <a:lin ang="5400000" scaled="0"/>
        </a:gradFill>
        <a:blipFill>
          <a:blip xmlns:r="http://schemas.openxmlformats.org/officeDocument/2006/relationships" r:embed="rId1">
            <a:duotone>
              <a:schemeClr val="phClr">
                <a:shade val="14000"/>
                <a:satMod val="280000"/>
              </a:schemeClr>
              <a:schemeClr val="phClr">
                <a:tint val="60000"/>
                <a:satMod val="120000"/>
              </a:schemeClr>
            </a:duotone>
          </a:blip>
          <a:stretch/>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Elemental.thmx</Template>
  <TotalTime>1004</TotalTime>
  <Words>1377</Words>
  <Application>Microsoft Office PowerPoint</Application>
  <PresentationFormat>On-screen Show (4:3)</PresentationFormat>
  <Paragraphs>70</Paragraphs>
  <Slides>22</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22</vt:i4>
      </vt:variant>
    </vt:vector>
  </HeadingPairs>
  <TitlesOfParts>
    <vt:vector size="25" baseType="lpstr">
      <vt:lpstr>Palatino Linotype</vt:lpstr>
      <vt:lpstr>Wingdings</vt:lpstr>
      <vt:lpstr>Elemental</vt:lpstr>
      <vt:lpstr>Gratitude is an Attitude </vt:lpstr>
      <vt:lpstr>What are your Strengths?</vt:lpstr>
      <vt:lpstr>What do you think are your top 3?  Write them in your Writer’s Notebook.</vt:lpstr>
      <vt:lpstr>The Science of Character</vt:lpstr>
      <vt:lpstr>Take the quiz</vt:lpstr>
      <vt:lpstr>PowerPoint Presentation</vt:lpstr>
      <vt:lpstr>PowerPoint Presentation</vt:lpstr>
      <vt:lpstr>Homework</vt:lpstr>
      <vt:lpstr>Part 2</vt:lpstr>
      <vt:lpstr>Gratitude defined</vt:lpstr>
      <vt:lpstr>Nature. Beauty. Gratitude </vt:lpstr>
      <vt:lpstr>Science has discovered…</vt:lpstr>
      <vt:lpstr>Think and jot</vt:lpstr>
      <vt:lpstr>When someone does something kind for you…</vt:lpstr>
      <vt:lpstr>PowerPoint Presentation</vt:lpstr>
      <vt:lpstr>PowerPoint Presentation</vt:lpstr>
      <vt:lpstr>Part 3</vt:lpstr>
      <vt:lpstr>How we focus our minds determines our attitude</vt:lpstr>
      <vt:lpstr>Take a few minutes to write in your writer’s notebook…</vt:lpstr>
      <vt:lpstr>The Science of Happiness – An Experiment in Gratitude</vt:lpstr>
      <vt:lpstr>Write a thank you/gratitude letter</vt:lpstr>
      <vt:lpstr>Gratitude Reflection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Gratitude is an Attitude</dc:title>
  <dc:creator>\ Gonzalez</dc:creator>
  <cp:lastModifiedBy>Trisha</cp:lastModifiedBy>
  <cp:revision>59</cp:revision>
  <dcterms:created xsi:type="dcterms:W3CDTF">2019-01-18T21:05:37Z</dcterms:created>
  <dcterms:modified xsi:type="dcterms:W3CDTF">2020-01-31T14:51:51Z</dcterms:modified>
</cp:coreProperties>
</file>