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a:t>
            </a:r>
            <a:r>
              <a:rPr lang="en-US" sz="2000"/>
              <a:t>My Activity” </a:t>
            </a:r>
            <a:endParaRPr lang="en-US" sz="2000" dirty="0"/>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82</TotalTime>
  <Words>2475</Words>
  <Application>Microsoft Office PowerPoint</Application>
  <PresentationFormat>Widescreen</PresentationFormat>
  <Paragraphs>99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 Antiqua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36</cp:revision>
  <dcterms:created xsi:type="dcterms:W3CDTF">2019-09-02T19:53:44Z</dcterms:created>
  <dcterms:modified xsi:type="dcterms:W3CDTF">2020-01-12T17:20:43Z</dcterms:modified>
</cp:coreProperties>
</file>