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9" r:id="rId3"/>
    <p:sldId id="268" r:id="rId4"/>
    <p:sldId id="260" r:id="rId5"/>
    <p:sldId id="261" r:id="rId6"/>
    <p:sldId id="262" r:id="rId7"/>
    <p:sldId id="263" r:id="rId8"/>
    <p:sldId id="264" r:id="rId9"/>
    <p:sldId id="265" r:id="rId10"/>
    <p:sldId id="26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387"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593162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566649-71B2-4E19-A0CB-CD23784F9AD2}"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25691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210563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902094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2265085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068825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709758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2061528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2774697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260403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578197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566649-71B2-4E19-A0CB-CD23784F9AD2}"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933412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566649-71B2-4E19-A0CB-CD23784F9AD2}" type="datetimeFigureOut">
              <a:rPr lang="en-US" smtClean="0"/>
              <a:t>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024200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988966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2574523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6566649-71B2-4E19-A0CB-CD23784F9AD2}" type="datetimeFigureOut">
              <a:rPr lang="en-US" smtClean="0"/>
              <a:t>12/2/2019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68868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566649-71B2-4E19-A0CB-CD23784F9AD2}"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66011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6566649-71B2-4E19-A0CB-CD23784F9AD2}" type="datetimeFigureOut">
              <a:rPr lang="en-US" smtClean="0"/>
              <a:t>12/2/2019</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637CC3A9-01B2-4905-9359-2F22031DC237}" type="slidenum">
              <a:rPr lang="en-US" smtClean="0"/>
              <a:t>‹#›</a:t>
            </a:fld>
            <a:endParaRPr lang="en-US"/>
          </a:p>
        </p:txBody>
      </p:sp>
    </p:spTree>
    <p:extLst>
      <p:ext uri="{BB962C8B-B14F-4D97-AF65-F5344CB8AC3E}">
        <p14:creationId xmlns:p14="http://schemas.microsoft.com/office/powerpoint/2010/main" val="1621453818"/>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Social Justice Unit Essay</a:t>
            </a:r>
          </a:p>
        </p:txBody>
      </p:sp>
      <p:sp>
        <p:nvSpPr>
          <p:cNvPr id="3" name="Subtitle 2"/>
          <p:cNvSpPr>
            <a:spLocks noGrp="1"/>
          </p:cNvSpPr>
          <p:nvPr>
            <p:ph type="subTitle" idx="1"/>
          </p:nvPr>
        </p:nvSpPr>
        <p:spPr/>
        <p:txBody>
          <a:bodyPr/>
          <a:lstStyle/>
          <a:p>
            <a:r>
              <a:rPr lang="en-US" dirty="0"/>
              <a:t>Writing response and creating thesis and topic sentences 2019</a:t>
            </a:r>
          </a:p>
        </p:txBody>
      </p:sp>
    </p:spTree>
    <p:extLst>
      <p:ext uri="{BB962C8B-B14F-4D97-AF65-F5344CB8AC3E}">
        <p14:creationId xmlns:p14="http://schemas.microsoft.com/office/powerpoint/2010/main" val="422587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BE177-A54A-480D-8275-10CB84806080}"/>
              </a:ext>
            </a:extLst>
          </p:cNvPr>
          <p:cNvSpPr>
            <a:spLocks noGrp="1"/>
          </p:cNvSpPr>
          <p:nvPr>
            <p:ph type="title"/>
          </p:nvPr>
        </p:nvSpPr>
        <p:spPr/>
        <p:txBody>
          <a:bodyPr/>
          <a:lstStyle/>
          <a:p>
            <a:r>
              <a:rPr lang="en-US" dirty="0"/>
              <a:t>Student sample </a:t>
            </a:r>
          </a:p>
        </p:txBody>
      </p:sp>
      <p:sp>
        <p:nvSpPr>
          <p:cNvPr id="3" name="Content Placeholder 2">
            <a:extLst>
              <a:ext uri="{FF2B5EF4-FFF2-40B4-BE49-F238E27FC236}">
                <a16:creationId xmlns:a16="http://schemas.microsoft.com/office/drawing/2014/main" id="{35957C44-047F-45DA-ADC9-FF75C9633D7A}"/>
              </a:ext>
            </a:extLst>
          </p:cNvPr>
          <p:cNvSpPr>
            <a:spLocks noGrp="1"/>
          </p:cNvSpPr>
          <p:nvPr>
            <p:ph idx="1"/>
          </p:nvPr>
        </p:nvSpPr>
        <p:spPr>
          <a:xfrm>
            <a:off x="827700" y="1600201"/>
            <a:ext cx="7173300" cy="4648206"/>
          </a:xfrm>
        </p:spPr>
        <p:txBody>
          <a:bodyPr>
            <a:normAutofit/>
          </a:bodyPr>
          <a:lstStyle/>
          <a:p>
            <a:r>
              <a:rPr lang="en-US" b="1" dirty="0"/>
              <a:t>Thesis</a:t>
            </a:r>
            <a:r>
              <a:rPr lang="en-US" dirty="0"/>
              <a:t>- Social justice is crucial to the world because it creates a safe society and equal opportunities for everyone.</a:t>
            </a:r>
          </a:p>
          <a:p>
            <a:pPr lvl="1"/>
            <a:r>
              <a:rPr lang="en-US" dirty="0"/>
              <a:t>Where is the topic of the thesis? Where is the opinion of the thesis?</a:t>
            </a:r>
          </a:p>
          <a:p>
            <a:r>
              <a:rPr lang="en-US" b="1" dirty="0"/>
              <a:t>One topic sentence- </a:t>
            </a:r>
            <a:r>
              <a:rPr lang="en-US" dirty="0"/>
              <a:t>In</a:t>
            </a:r>
            <a:r>
              <a:rPr lang="en-US" b="1" dirty="0"/>
              <a:t> </a:t>
            </a:r>
            <a:r>
              <a:rPr lang="en-US" dirty="0"/>
              <a:t>an environment where social justice is present, people of any race will not be harmed by others, which is revealed through the novel </a:t>
            </a:r>
            <a:r>
              <a:rPr lang="en-US" i="1" dirty="0"/>
              <a:t>Roll of Thunder, Hear My Cry </a:t>
            </a:r>
            <a:r>
              <a:rPr lang="en-US" dirty="0"/>
              <a:t>and in the short filmed </a:t>
            </a:r>
            <a:r>
              <a:rPr lang="en-US" i="1" dirty="0"/>
              <a:t>Bullied</a:t>
            </a:r>
            <a:r>
              <a:rPr lang="en-US" dirty="0"/>
              <a:t>.  </a:t>
            </a:r>
          </a:p>
          <a:p>
            <a:pPr lvl="1"/>
            <a:r>
              <a:rPr lang="en-US" dirty="0"/>
              <a:t>Where does the topic sentence support the thesis? Where does the topic sentence focus on the mini-claim of the body paragraph?</a:t>
            </a:r>
          </a:p>
        </p:txBody>
      </p:sp>
    </p:spTree>
    <p:extLst>
      <p:ext uri="{BB962C8B-B14F-4D97-AF65-F5344CB8AC3E}">
        <p14:creationId xmlns:p14="http://schemas.microsoft.com/office/powerpoint/2010/main" val="1098564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TASK</a:t>
            </a:r>
          </a:p>
        </p:txBody>
      </p:sp>
      <p:sp>
        <p:nvSpPr>
          <p:cNvPr id="3" name="Content Placeholder 2"/>
          <p:cNvSpPr>
            <a:spLocks noGrp="1"/>
          </p:cNvSpPr>
          <p:nvPr>
            <p:ph idx="1"/>
          </p:nvPr>
        </p:nvSpPr>
        <p:spPr>
          <a:xfrm>
            <a:off x="685800" y="1676400"/>
            <a:ext cx="7391400" cy="4572007"/>
          </a:xfrm>
        </p:spPr>
        <p:txBody>
          <a:bodyPr/>
          <a:lstStyle/>
          <a:p>
            <a:r>
              <a:rPr lang="en-US" sz="2400" dirty="0"/>
              <a:t>Answer the following question in your writer’s notebook. Don’t stop writing until I tell you to stop. </a:t>
            </a:r>
          </a:p>
          <a:p>
            <a:r>
              <a:rPr lang="en-US" sz="2400" dirty="0"/>
              <a:t>Question- Why is social justice important? Make sure you explain. Try using examples from </a:t>
            </a:r>
            <a:r>
              <a:rPr lang="en-US" sz="2400" i="1" dirty="0"/>
              <a:t>Roll of Thunder, Hear My Cry</a:t>
            </a:r>
            <a:r>
              <a:rPr lang="en-US" sz="2400" dirty="0"/>
              <a:t>, the article about Ahmed Mohamed, and the short film </a:t>
            </a:r>
            <a:r>
              <a:rPr lang="en-US" sz="2400" i="1" dirty="0"/>
              <a:t>Bullied</a:t>
            </a:r>
            <a:r>
              <a:rPr lang="en-US" sz="2400" dirty="0"/>
              <a:t> to help support your answer.</a:t>
            </a:r>
          </a:p>
          <a:p>
            <a:pPr lvl="1"/>
            <a:r>
              <a:rPr lang="en-US" sz="2200" dirty="0"/>
              <a:t>Remember, social justice means everyone is allowed equal opportunities, privileges, wealth, education, etc. in society (Think equality).</a:t>
            </a:r>
          </a:p>
        </p:txBody>
      </p:sp>
    </p:spTree>
    <p:extLst>
      <p:ext uri="{BB962C8B-B14F-4D97-AF65-F5344CB8AC3E}">
        <p14:creationId xmlns:p14="http://schemas.microsoft.com/office/powerpoint/2010/main" val="904612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015D-5DDD-40EA-A0D8-6DE441A544D7}"/>
              </a:ext>
            </a:extLst>
          </p:cNvPr>
          <p:cNvSpPr>
            <a:spLocks noGrp="1"/>
          </p:cNvSpPr>
          <p:nvPr>
            <p:ph type="title"/>
          </p:nvPr>
        </p:nvSpPr>
        <p:spPr/>
        <p:txBody>
          <a:bodyPr/>
          <a:lstStyle/>
          <a:p>
            <a:r>
              <a:rPr lang="en-US" dirty="0"/>
              <a:t>Your essay prompt-</a:t>
            </a:r>
          </a:p>
        </p:txBody>
      </p:sp>
      <p:sp>
        <p:nvSpPr>
          <p:cNvPr id="3" name="Content Placeholder 2">
            <a:extLst>
              <a:ext uri="{FF2B5EF4-FFF2-40B4-BE49-F238E27FC236}">
                <a16:creationId xmlns:a16="http://schemas.microsoft.com/office/drawing/2014/main" id="{3C59A887-3A4C-441B-8EF9-9244FBED645E}"/>
              </a:ext>
            </a:extLst>
          </p:cNvPr>
          <p:cNvSpPr>
            <a:spLocks noGrp="1"/>
          </p:cNvSpPr>
          <p:nvPr>
            <p:ph idx="1"/>
          </p:nvPr>
        </p:nvSpPr>
        <p:spPr>
          <a:xfrm>
            <a:off x="827700" y="1600201"/>
            <a:ext cx="7173300" cy="4648206"/>
          </a:xfrm>
        </p:spPr>
        <p:txBody>
          <a:bodyPr>
            <a:normAutofit lnSpcReduction="10000"/>
          </a:bodyPr>
          <a:lstStyle/>
          <a:p>
            <a:r>
              <a:rPr lang="en-US" sz="2400" dirty="0"/>
              <a:t>Why is social justice important? Write a complete essay answering the prompt. You must use at least two of the three sources we used from this unit. You must include an introduction paragraph, one body paragraph, and a conclusion, and make sure every paragraph includes all of the requirements. (Extension task- you may write a second body paragraph)</a:t>
            </a:r>
          </a:p>
          <a:p>
            <a:pPr lvl="1"/>
            <a:r>
              <a:rPr lang="en-US" sz="2000" dirty="0"/>
              <a:t>We will be working on this in class and over the next few days, so do not stress. Today we are going to focus on creating a thesis statement and topic sentence you will use in your essay.</a:t>
            </a:r>
          </a:p>
        </p:txBody>
      </p:sp>
    </p:spTree>
    <p:extLst>
      <p:ext uri="{BB962C8B-B14F-4D97-AF65-F5344CB8AC3E}">
        <p14:creationId xmlns:p14="http://schemas.microsoft.com/office/powerpoint/2010/main" val="4182094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Thesis Statement</a:t>
            </a:r>
          </a:p>
        </p:txBody>
      </p:sp>
      <p:sp>
        <p:nvSpPr>
          <p:cNvPr id="3" name="Content Placeholder 2"/>
          <p:cNvSpPr>
            <a:spLocks noGrp="1"/>
          </p:cNvSpPr>
          <p:nvPr>
            <p:ph idx="1"/>
          </p:nvPr>
        </p:nvSpPr>
        <p:spPr/>
        <p:txBody>
          <a:bodyPr>
            <a:normAutofit/>
          </a:bodyPr>
          <a:lstStyle/>
          <a:p>
            <a:r>
              <a:rPr lang="en-US" sz="3600" dirty="0"/>
              <a:t>What is a thesis statement?</a:t>
            </a:r>
          </a:p>
          <a:p>
            <a:pPr lvl="1"/>
            <a:r>
              <a:rPr lang="en-US" sz="3600" dirty="0"/>
              <a:t>A sentence (one sentence) that states your claim (how you answer the prompt).</a:t>
            </a:r>
          </a:p>
          <a:p>
            <a:pPr lvl="1"/>
            <a:r>
              <a:rPr lang="en-US" sz="3600" dirty="0"/>
              <a:t>Focuses your paper on a very specific point.</a:t>
            </a:r>
          </a:p>
          <a:p>
            <a:endParaRPr lang="en-US" dirty="0"/>
          </a:p>
        </p:txBody>
      </p:sp>
    </p:spTree>
    <p:extLst>
      <p:ext uri="{BB962C8B-B14F-4D97-AF65-F5344CB8AC3E}">
        <p14:creationId xmlns:p14="http://schemas.microsoft.com/office/powerpoint/2010/main" val="3146635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 write a thesis statement:</a:t>
            </a:r>
          </a:p>
        </p:txBody>
      </p:sp>
      <p:sp>
        <p:nvSpPr>
          <p:cNvPr id="3" name="Content Placeholder 2"/>
          <p:cNvSpPr>
            <a:spLocks noGrp="1"/>
          </p:cNvSpPr>
          <p:nvPr>
            <p:ph idx="1"/>
          </p:nvPr>
        </p:nvSpPr>
        <p:spPr/>
        <p:txBody>
          <a:bodyPr>
            <a:normAutofit fontScale="92500" lnSpcReduction="10000"/>
          </a:bodyPr>
          <a:lstStyle/>
          <a:p>
            <a:r>
              <a:rPr lang="en-US" sz="3200" dirty="0"/>
              <a:t>One way to create a thesis statement is to follow this simple formula:</a:t>
            </a:r>
          </a:p>
          <a:p>
            <a:pPr lvl="1"/>
            <a:r>
              <a:rPr lang="en-US" sz="3200" dirty="0"/>
              <a:t>Topic + opinion= THESIS STATEMENT</a:t>
            </a:r>
          </a:p>
          <a:p>
            <a:pPr lvl="1"/>
            <a:r>
              <a:rPr lang="en-US" sz="3200" dirty="0"/>
              <a:t>Topic (your prompt) + opinion (your claim/how you’re answering the prompt) = thesis statement</a:t>
            </a:r>
          </a:p>
          <a:p>
            <a:endParaRPr lang="en-US" dirty="0"/>
          </a:p>
        </p:txBody>
      </p:sp>
    </p:spTree>
    <p:extLst>
      <p:ext uri="{BB962C8B-B14F-4D97-AF65-F5344CB8AC3E}">
        <p14:creationId xmlns:p14="http://schemas.microsoft.com/office/powerpoint/2010/main" val="2711566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a:t>
            </a:r>
          </a:p>
        </p:txBody>
      </p:sp>
      <p:sp>
        <p:nvSpPr>
          <p:cNvPr id="3" name="Content Placeholder 2"/>
          <p:cNvSpPr>
            <a:spLocks noGrp="1"/>
          </p:cNvSpPr>
          <p:nvPr>
            <p:ph idx="1"/>
          </p:nvPr>
        </p:nvSpPr>
        <p:spPr>
          <a:xfrm>
            <a:off x="685800" y="1600201"/>
            <a:ext cx="6853554" cy="4648206"/>
          </a:xfrm>
        </p:spPr>
        <p:txBody>
          <a:bodyPr>
            <a:normAutofit/>
          </a:bodyPr>
          <a:lstStyle/>
          <a:p>
            <a:r>
              <a:rPr lang="en-US" dirty="0"/>
              <a:t>Look back at your writing from when you answered the prompt and underline or highlight where you’ve written out the </a:t>
            </a:r>
            <a:r>
              <a:rPr lang="en-US" b="1" dirty="0"/>
              <a:t>topic</a:t>
            </a:r>
            <a:r>
              <a:rPr lang="en-US" dirty="0"/>
              <a:t> and label it topic. Also, underline or highlight every place you see your </a:t>
            </a:r>
            <a:r>
              <a:rPr lang="en-US" b="1" dirty="0"/>
              <a:t>opinion</a:t>
            </a:r>
            <a:r>
              <a:rPr lang="en-US" dirty="0"/>
              <a:t> and label it opinion.</a:t>
            </a:r>
          </a:p>
          <a:p>
            <a:r>
              <a:rPr lang="en-US" dirty="0"/>
              <a:t>Combining the two will help you from your thesis statement. (topic + opinion= thesis statement).</a:t>
            </a:r>
          </a:p>
          <a:p>
            <a:pPr lvl="1"/>
            <a:r>
              <a:rPr lang="en-US" dirty="0"/>
              <a:t> We do not use I, me, my, you, etc. when writing an informational or argumentative essay. So, do not say “In my opinion, I believe,” etc. in your thesis or anywhere else in your social justice essay. We also write in the present tense because our argument is current.</a:t>
            </a:r>
          </a:p>
          <a:p>
            <a:endParaRPr lang="en-US" dirty="0"/>
          </a:p>
        </p:txBody>
      </p:sp>
    </p:spTree>
    <p:extLst>
      <p:ext uri="{BB962C8B-B14F-4D97-AF65-F5344CB8AC3E}">
        <p14:creationId xmlns:p14="http://schemas.microsoft.com/office/powerpoint/2010/main" val="3373905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Write your own thesis statements</a:t>
            </a:r>
          </a:p>
        </p:txBody>
      </p:sp>
      <p:sp>
        <p:nvSpPr>
          <p:cNvPr id="3" name="Content Placeholder 2"/>
          <p:cNvSpPr>
            <a:spLocks noGrp="1"/>
          </p:cNvSpPr>
          <p:nvPr>
            <p:ph idx="1"/>
          </p:nvPr>
        </p:nvSpPr>
        <p:spPr/>
        <p:txBody>
          <a:bodyPr>
            <a:normAutofit/>
          </a:bodyPr>
          <a:lstStyle/>
          <a:p>
            <a:pPr lvl="0">
              <a:buClr>
                <a:prstClr val="white">
                  <a:shade val="95000"/>
                </a:prstClr>
              </a:buClr>
            </a:pPr>
            <a:r>
              <a:rPr lang="en-US" dirty="0">
                <a:solidFill>
                  <a:prstClr val="white"/>
                </a:solidFill>
              </a:rPr>
              <a:t>TASK- Now try writing two different thesis statements on your own in your writer’s notebook. When you are finished have your writing partner read over them and give feedback. (Does the thesis statement answer the prompt? Does it make sense? Where is the topic? Where is the opinion?) </a:t>
            </a:r>
          </a:p>
          <a:p>
            <a:pPr lvl="0">
              <a:buClr>
                <a:prstClr val="white">
                  <a:shade val="95000"/>
                </a:prstClr>
              </a:buClr>
            </a:pPr>
            <a:r>
              <a:rPr lang="en-US" dirty="0">
                <a:solidFill>
                  <a:prstClr val="white"/>
                </a:solidFill>
              </a:rPr>
              <a:t>After your writing partner gives you feedback, choose one of your thesis statements to use for your essay and begin writing your topic sentences. </a:t>
            </a:r>
          </a:p>
          <a:p>
            <a:endParaRPr lang="en-US" dirty="0"/>
          </a:p>
        </p:txBody>
      </p:sp>
    </p:spTree>
    <p:extLst>
      <p:ext uri="{BB962C8B-B14F-4D97-AF65-F5344CB8AC3E}">
        <p14:creationId xmlns:p14="http://schemas.microsoft.com/office/powerpoint/2010/main" val="356347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Topic Sentences:</a:t>
            </a:r>
          </a:p>
        </p:txBody>
      </p:sp>
      <p:sp>
        <p:nvSpPr>
          <p:cNvPr id="3" name="Content Placeholder 2"/>
          <p:cNvSpPr>
            <a:spLocks noGrp="1"/>
          </p:cNvSpPr>
          <p:nvPr>
            <p:ph idx="1"/>
          </p:nvPr>
        </p:nvSpPr>
        <p:spPr/>
        <p:txBody>
          <a:bodyPr>
            <a:normAutofit fontScale="85000" lnSpcReduction="20000"/>
          </a:bodyPr>
          <a:lstStyle/>
          <a:p>
            <a:pPr lvl="0">
              <a:buClr>
                <a:prstClr val="white">
                  <a:shade val="95000"/>
                </a:prstClr>
              </a:buClr>
            </a:pPr>
            <a:r>
              <a:rPr lang="en-US" sz="3600" dirty="0">
                <a:solidFill>
                  <a:prstClr val="white"/>
                </a:solidFill>
              </a:rPr>
              <a:t>What Are topic sentences?</a:t>
            </a:r>
          </a:p>
          <a:p>
            <a:pPr lvl="1">
              <a:buClr>
                <a:prstClr val="white"/>
              </a:buClr>
            </a:pPr>
            <a:r>
              <a:rPr lang="en-US" sz="2800" dirty="0">
                <a:solidFill>
                  <a:prstClr val="white"/>
                </a:solidFill>
              </a:rPr>
              <a:t>A topic sentence is a claim that helps you prove your thesis/supports your thesis. Think of it as a mini-claim from your larger claim. </a:t>
            </a:r>
          </a:p>
          <a:p>
            <a:pPr lvl="1">
              <a:buClr>
                <a:prstClr val="white"/>
              </a:buClr>
            </a:pPr>
            <a:r>
              <a:rPr lang="en-US" sz="2800" dirty="0">
                <a:solidFill>
                  <a:prstClr val="white"/>
                </a:solidFill>
              </a:rPr>
              <a:t>It is the first sentence in your body paragraph, and it is only ONE sentence.</a:t>
            </a:r>
          </a:p>
          <a:p>
            <a:pPr lvl="1">
              <a:buClr>
                <a:prstClr val="white"/>
              </a:buClr>
            </a:pPr>
            <a:r>
              <a:rPr lang="en-US" sz="2800" dirty="0">
                <a:solidFill>
                  <a:prstClr val="white"/>
                </a:solidFill>
              </a:rPr>
              <a:t>It informs your reader what the focus will be in the paragraph (often times the sources you will use for evidence are include in the topic sentence).</a:t>
            </a:r>
          </a:p>
          <a:p>
            <a:endParaRPr lang="en-US" dirty="0"/>
          </a:p>
        </p:txBody>
      </p:sp>
    </p:spTree>
    <p:extLst>
      <p:ext uri="{BB962C8B-B14F-4D97-AF65-F5344CB8AC3E}">
        <p14:creationId xmlns:p14="http://schemas.microsoft.com/office/powerpoint/2010/main" val="2026028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Write your Topic Sentences</a:t>
            </a:r>
          </a:p>
        </p:txBody>
      </p:sp>
      <p:sp>
        <p:nvSpPr>
          <p:cNvPr id="3" name="Content Placeholder 2"/>
          <p:cNvSpPr>
            <a:spLocks noGrp="1"/>
          </p:cNvSpPr>
          <p:nvPr>
            <p:ph idx="1"/>
          </p:nvPr>
        </p:nvSpPr>
        <p:spPr/>
        <p:txBody>
          <a:bodyPr>
            <a:normAutofit/>
          </a:bodyPr>
          <a:lstStyle/>
          <a:p>
            <a:pPr lvl="0"/>
            <a:r>
              <a:rPr lang="en-US" dirty="0">
                <a:solidFill>
                  <a:prstClr val="white"/>
                </a:solidFill>
              </a:rPr>
              <a:t>Practice writing your topic sentences for your body paragraphs in your writer’s notebook. </a:t>
            </a:r>
          </a:p>
          <a:p>
            <a:pPr lvl="0"/>
            <a:r>
              <a:rPr lang="en-US" dirty="0">
                <a:solidFill>
                  <a:prstClr val="white"/>
                </a:solidFill>
              </a:rPr>
              <a:t>When you are finished with your topic sentences, share with your writing partner. Make sure the topic sentences </a:t>
            </a:r>
            <a:r>
              <a:rPr lang="en-US" b="1" dirty="0">
                <a:solidFill>
                  <a:prstClr val="white"/>
                </a:solidFill>
              </a:rPr>
              <a:t>support your thesis statement and are focused on your small claim for that particular body paragraph. </a:t>
            </a:r>
          </a:p>
          <a:p>
            <a:r>
              <a:rPr lang="en-US" dirty="0"/>
              <a:t>When you are finished write out a clear copy of your thesis and topic sentence in your writer’s notebook. It is due tomorrow. </a:t>
            </a:r>
          </a:p>
        </p:txBody>
      </p:sp>
    </p:spTree>
    <p:extLst>
      <p:ext uri="{BB962C8B-B14F-4D97-AF65-F5344CB8AC3E}">
        <p14:creationId xmlns:p14="http://schemas.microsoft.com/office/powerpoint/2010/main" val="3809267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233</TotalTime>
  <Words>772</Words>
  <Application>Microsoft Office PowerPoint</Application>
  <PresentationFormat>On-screen Show (4:3)</PresentationFormat>
  <Paragraphs>38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Social Justice Unit Essay</vt:lpstr>
      <vt:lpstr>Writing TASK</vt:lpstr>
      <vt:lpstr>Your essay prompt-</vt:lpstr>
      <vt:lpstr>The Thesis Statement</vt:lpstr>
      <vt:lpstr>How to write a thesis statement:</vt:lpstr>
      <vt:lpstr>Connect…</vt:lpstr>
      <vt:lpstr>Write your own thesis statements</vt:lpstr>
      <vt:lpstr> Topic Sentences:</vt:lpstr>
      <vt:lpstr>Write your Topic Sentences</vt:lpstr>
      <vt:lpstr>Student sample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Justice Unit Essay</dc:title>
  <dc:creator>Trisha</dc:creator>
  <cp:lastModifiedBy>Trisha</cp:lastModifiedBy>
  <cp:revision>34</cp:revision>
  <dcterms:created xsi:type="dcterms:W3CDTF">2016-12-01T21:24:47Z</dcterms:created>
  <dcterms:modified xsi:type="dcterms:W3CDTF">2019-12-03T03:13:46Z</dcterms:modified>
</cp:coreProperties>
</file>