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10/13/2019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TotalTime>
  <Words>875</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Book Antiqua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20</cp:revision>
  <dcterms:created xsi:type="dcterms:W3CDTF">2019-09-02T19:53:44Z</dcterms:created>
  <dcterms:modified xsi:type="dcterms:W3CDTF">2019-10-13T20:31:34Z</dcterms:modified>
</cp:coreProperties>
</file>