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Nuni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f5c1b6f02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6f5c1b6f02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506875" y="1205500"/>
            <a:ext cx="6007200" cy="22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1"/>
              <a:t>Roll of Thunder, Hear My Cry </a:t>
            </a:r>
            <a:endParaRPr sz="24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comprehension questions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Chapters 4-5</a:t>
            </a:r>
            <a:endParaRPr sz="240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Check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84050" y="592700"/>
            <a:ext cx="7440900" cy="9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On a separate sheet of paper answer the following questions using complete sentences.</a:t>
            </a:r>
            <a:endParaRPr sz="2400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652975" y="1617400"/>
            <a:ext cx="7671900" cy="28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4 Comprehension Questions. You must use Textual Evidence to support your answers: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Why did Mama and Big Ma suspect something was wrong with the children?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Why did Stacey decide to tell Mama about fighting at the Wallace Store?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Explain why Mr. Granger wants to buy the Logan’s land?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Why did Mama bring her children to visit the Berry’s house?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Chapter 5 Comprehension Questions. You must use Textual Evidence to support your answers: 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Where did Big Ma park the wagon? Why did she park it in that spot?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Explain the interaction between Cassie and Mr. Barnett.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Why did Big Ma have Cassie apologize to Lillian Jean? Explain the incident.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On-screen Show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Nunito</vt:lpstr>
      <vt:lpstr>Shift</vt:lpstr>
      <vt:lpstr>Roll of Thunder, Hear My Cry  comprehension questions Chapters 4-5</vt:lpstr>
      <vt:lpstr>On a separate sheet of paper answer the following questions using complete sentences.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 of Thunder, Hear My Cry  comprehension questions Chapters 4-5</dc:title>
  <dc:creator>Trisha</dc:creator>
  <cp:lastModifiedBy>Trisha</cp:lastModifiedBy>
  <cp:revision>1</cp:revision>
  <dcterms:modified xsi:type="dcterms:W3CDTF">2019-10-23T22:46:53Z</dcterms:modified>
</cp:coreProperties>
</file>