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Robo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451518028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451518028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451518028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451518028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451518028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451518028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Response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your writer’s notebook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in complete sentences in your notebook...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Write about a time when someone mistreated you. (i.e. another kid, a friend, family member, adult, etc.). Explain what happened. Give details, don’t be vague.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Write about a time when you witnessed someone else being mistreated. Explain what happened. Did you do anything? Give details, don’t be vague.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Terms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11700" y="12600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What do you believe the term </a:t>
            </a:r>
            <a:r>
              <a:rPr lang="en" sz="2000" b="1"/>
              <a:t>sympathy</a:t>
            </a:r>
            <a:r>
              <a:rPr lang="en" sz="2000"/>
              <a:t> means?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What do you believe the term </a:t>
            </a:r>
            <a:r>
              <a:rPr lang="en" sz="2000" b="1"/>
              <a:t>empathy</a:t>
            </a:r>
            <a:r>
              <a:rPr lang="en" sz="2000"/>
              <a:t> means?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Give examples for both to help your explanation.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Sympathy Vs. Empathy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/>
              <a:t>Sympathy</a:t>
            </a:r>
            <a:r>
              <a:rPr lang="en" sz="2000"/>
              <a:t> is </a:t>
            </a:r>
            <a:r>
              <a:rPr lang="en" sz="2000">
                <a:solidFill>
                  <a:srgbClr val="222222"/>
                </a:solidFill>
                <a:highlight>
                  <a:srgbClr val="FFFFFF"/>
                </a:highlight>
              </a:rPr>
              <a:t>feelings of pity and sorrow for someone else's misfortune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b="1"/>
              <a:t>Empathy </a:t>
            </a:r>
            <a:r>
              <a:rPr lang="en" sz="2000"/>
              <a:t>is the ability to understand and share the feelings of another.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/>
              <a:t>Do you believe people are more sympathetic or empathetic? Give an explanation. 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On-screen Show (16:9)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Roboto</vt:lpstr>
      <vt:lpstr>Arial</vt:lpstr>
      <vt:lpstr>Geometric</vt:lpstr>
      <vt:lpstr>Writing Response</vt:lpstr>
      <vt:lpstr>Write in complete sentences in your notebook...</vt:lpstr>
      <vt:lpstr>Terms</vt:lpstr>
      <vt:lpstr>Sympathy Vs. Empathy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Response</dc:title>
  <dc:creator>Trisha</dc:creator>
  <cp:lastModifiedBy>Trisha</cp:lastModifiedBy>
  <cp:revision>1</cp:revision>
  <dcterms:modified xsi:type="dcterms:W3CDTF">2019-09-27T13:25:24Z</dcterms:modified>
</cp:coreProperties>
</file>