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C646-5D21-4D8C-BD57-530EB31883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Email a character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79350A-4082-4B3A-96A1-CEF5DD375F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Reminders, Examples, and editing guide </a:t>
            </a:r>
          </a:p>
        </p:txBody>
      </p:sp>
    </p:spTree>
    <p:extLst>
      <p:ext uri="{BB962C8B-B14F-4D97-AF65-F5344CB8AC3E}">
        <p14:creationId xmlns:p14="http://schemas.microsoft.com/office/powerpoint/2010/main" val="9509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165" y="289240"/>
            <a:ext cx="9905998" cy="1478570"/>
          </a:xfrm>
        </p:spPr>
        <p:txBody>
          <a:bodyPr/>
          <a:lstStyle/>
          <a:p>
            <a:r>
              <a:rPr lang="en-US" dirty="0"/>
              <a:t>Reminders for paragraphs: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177" y="1630710"/>
            <a:ext cx="10300780" cy="4703973"/>
          </a:xfrm>
        </p:spPr>
        <p:txBody>
          <a:bodyPr>
            <a:normAutofit/>
          </a:bodyPr>
          <a:lstStyle/>
          <a:p>
            <a:r>
              <a:rPr lang="en-US" dirty="0"/>
              <a:t>You will need an</a:t>
            </a:r>
            <a:r>
              <a:rPr lang="en-US" b="1" dirty="0"/>
              <a:t> </a:t>
            </a:r>
            <a:r>
              <a:rPr lang="en-US" b="1" u="sng" dirty="0"/>
              <a:t>introduction</a:t>
            </a:r>
            <a:r>
              <a:rPr lang="en-US" b="1" dirty="0"/>
              <a:t> </a:t>
            </a:r>
            <a:r>
              <a:rPr lang="en-US" dirty="0"/>
              <a:t>paragraph (introduce yourself and explain why you’re writing to the character. Give them a compliment, if applicable), </a:t>
            </a:r>
            <a:r>
              <a:rPr lang="en-US" u="sng" dirty="0"/>
              <a:t>body paragraphs</a:t>
            </a:r>
            <a:r>
              <a:rPr lang="en-US" dirty="0"/>
              <a:t> (the amount depending on your topics), and a </a:t>
            </a:r>
            <a:r>
              <a:rPr lang="en-US" u="sng" dirty="0"/>
              <a:t>conclusion</a:t>
            </a:r>
            <a:r>
              <a:rPr lang="en-US" dirty="0"/>
              <a:t> paragraph (wrap up what you discussed in the email and thank the character for taking the time to read your email). </a:t>
            </a:r>
          </a:p>
          <a:p>
            <a:r>
              <a:rPr lang="en-US" dirty="0"/>
              <a:t>Remember, if you have a new topic/idea you begin a new paragraph.</a:t>
            </a:r>
          </a:p>
          <a:p>
            <a:pPr lvl="1"/>
            <a:r>
              <a:rPr lang="en-US" dirty="0"/>
              <a:t>For example, If you’re giving a character advice with examples and then move on to complimenting their personality/trait, you will want to separate this in two paragraphs. A paragraph on advice and a separate paragraph on personality/trait compliments.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3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EB26C-3F69-489D-82CA-B6DBA02C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Vague vs specific detail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44ED9-431B-49F2-8E27-603681ABB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874" y="2249487"/>
            <a:ext cx="9804537" cy="4018148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Remember, when using evidence to prove a claim, you must be specific.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make something specific, do one of the following: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Century Gothic" panose="020B0502020202020204" pitchFamily="34" charset="0"/>
              <a:buChar char="-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an example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Century Gothic" panose="020B0502020202020204" pitchFamily="34" charset="0"/>
              <a:buChar char="-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 exactly what happened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buFont typeface="Century Gothic" panose="020B0502020202020204" pitchFamily="34" charset="0"/>
              <a:buChar char="-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several details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entury Gothic" panose="020B0502020202020204" pitchFamily="34" charset="0"/>
              <a:buChar char="-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description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entury Gothic" panose="020B0502020202020204" pitchFamily="34" charset="0"/>
              <a:buChar char="-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one scene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65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59DE4-1BE1-48AF-9C6E-759CD3E57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to help…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0B95A-DD56-44C6-8FA1-F6C78CCBF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212" y="1850228"/>
            <a:ext cx="10326200" cy="4406055"/>
          </a:xfrm>
        </p:spPr>
        <p:txBody>
          <a:bodyPr>
            <a:noAutofit/>
          </a:bodyPr>
          <a:lstStyle/>
          <a:p>
            <a:r>
              <a:rPr lang="en-US" sz="2800" u="sng" dirty="0"/>
              <a:t>Good example</a:t>
            </a:r>
            <a:r>
              <a:rPr lang="en-US" sz="2800" dirty="0"/>
              <a:t>-During a Quidditch match, Harry’s broom begins moving uncontrollably. Hermione notices that Snape is staring at Harry and muttering quietly to himself. She decides to cast a spell in order to set Snape’s robe on fire. Harry’s broom stops moving after the spell works. </a:t>
            </a:r>
          </a:p>
          <a:p>
            <a:r>
              <a:rPr lang="en-US" sz="2800" u="sng" dirty="0"/>
              <a:t>Not a good example</a:t>
            </a:r>
            <a:r>
              <a:rPr lang="en-US" sz="2800" dirty="0"/>
              <a:t>- Harry always helps his friends when they get in trouble. One time they ran into a troll and he helped Ron and Hermione. </a:t>
            </a:r>
          </a:p>
        </p:txBody>
      </p:sp>
    </p:spTree>
    <p:extLst>
      <p:ext uri="{BB962C8B-B14F-4D97-AF65-F5344CB8AC3E}">
        <p14:creationId xmlns:p14="http://schemas.microsoft.com/office/powerpoint/2010/main" val="2035401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1840E-60C5-45D0-8018-6D6DF4642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94618"/>
            <a:ext cx="9905998" cy="1478570"/>
          </a:xfrm>
        </p:spPr>
        <p:txBody>
          <a:bodyPr>
            <a:normAutofit/>
          </a:bodyPr>
          <a:lstStyle/>
          <a:p>
            <a:r>
              <a:rPr lang="en-US"/>
              <a:t>Editing </a:t>
            </a:r>
            <a:r>
              <a:rPr lang="en-US" dirty="0"/>
              <a:t>guide- </a:t>
            </a:r>
            <a:r>
              <a:rPr lang="en-US" sz="2200" dirty="0"/>
              <a:t>when you finish your rough draft do the following with a different colored 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79416-1F7E-4AD8-B406-007F45485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522" y="1873188"/>
            <a:ext cx="10141889" cy="4403325"/>
          </a:xfrm>
        </p:spPr>
        <p:txBody>
          <a:bodyPr>
            <a:normAutofit fontScale="85000" lnSpcReduction="10000"/>
          </a:bodyPr>
          <a:lstStyle/>
          <a:p>
            <a:r>
              <a:rPr lang="en-US" u="sng" dirty="0"/>
              <a:t>Put a star </a:t>
            </a:r>
            <a:r>
              <a:rPr lang="en-US" dirty="0"/>
              <a:t>next to your opening and closing (be sure it is appropriate for the character/author you are writing to.) Does your opening have comma? Closing have a comma?</a:t>
            </a:r>
          </a:p>
          <a:p>
            <a:r>
              <a:rPr lang="en-US" u="sng" dirty="0"/>
              <a:t>Put an exclamation point </a:t>
            </a:r>
            <a:r>
              <a:rPr lang="en-US" dirty="0"/>
              <a:t>if you skipped a space between your opening, all of your paragraphs, and your closing. (put ! Next to those spots)</a:t>
            </a:r>
          </a:p>
          <a:p>
            <a:r>
              <a:rPr lang="en-US" u="sng" dirty="0"/>
              <a:t>Put a squiggly line </a:t>
            </a:r>
            <a:r>
              <a:rPr lang="en-US" dirty="0"/>
              <a:t>under any grammar errors or awkward and unclear sentences</a:t>
            </a:r>
          </a:p>
          <a:p>
            <a:r>
              <a:rPr lang="en-US" u="sng" dirty="0"/>
              <a:t>Circle</a:t>
            </a:r>
            <a:r>
              <a:rPr lang="en-US" dirty="0"/>
              <a:t> any spelling errors or capitalization errors</a:t>
            </a:r>
          </a:p>
          <a:p>
            <a:r>
              <a:rPr lang="en-US" u="sng" dirty="0"/>
              <a:t>Put a box around or highlight </a:t>
            </a:r>
            <a:r>
              <a:rPr lang="en-US" dirty="0"/>
              <a:t>any dead words or overused words. Common dead words are listed on the next page.</a:t>
            </a:r>
          </a:p>
          <a:p>
            <a:r>
              <a:rPr lang="en-US" u="sng" dirty="0"/>
              <a:t>Put check marks </a:t>
            </a:r>
            <a:r>
              <a:rPr lang="en-US" dirty="0"/>
              <a:t>next to ALL FIVE specific details you are required to reference. Only put a check mark if your specific reference is detailed enough.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89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03D6-353A-43AF-A3A3-1E0FAA48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dead words you want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0C278-7FBD-4CB9-ACF0-5221BF113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Very                           nice                              very</a:t>
            </a:r>
          </a:p>
          <a:p>
            <a:pPr marL="0" indent="0">
              <a:buNone/>
            </a:pPr>
            <a:r>
              <a:rPr lang="en-US" dirty="0"/>
              <a:t>Lots/ a lot                   really                            cool</a:t>
            </a:r>
          </a:p>
          <a:p>
            <a:pPr marL="0" indent="0">
              <a:buNone/>
            </a:pPr>
            <a:r>
              <a:rPr lang="en-US" dirty="0"/>
              <a:t>Thing/things                 tons                              then/ and then</a:t>
            </a:r>
          </a:p>
          <a:p>
            <a:pPr marL="0" indent="0">
              <a:buNone/>
            </a:pPr>
            <a:r>
              <a:rPr lang="en-US" dirty="0"/>
              <a:t>Just                              so                                 kind of</a:t>
            </a:r>
          </a:p>
          <a:p>
            <a:pPr marL="0" indent="0">
              <a:buNone/>
            </a:pPr>
            <a:r>
              <a:rPr lang="en-US" dirty="0"/>
              <a:t>Good                         get/getting/gets</a:t>
            </a:r>
          </a:p>
          <a:p>
            <a:pPr marL="0" indent="0">
              <a:buNone/>
            </a:pPr>
            <a:r>
              <a:rPr lang="en-US" dirty="0"/>
              <a:t>Bad                             got/gotten</a:t>
            </a:r>
          </a:p>
        </p:txBody>
      </p:sp>
    </p:spTree>
    <p:extLst>
      <p:ext uri="{BB962C8B-B14F-4D97-AF65-F5344CB8AC3E}">
        <p14:creationId xmlns:p14="http://schemas.microsoft.com/office/powerpoint/2010/main" val="39608497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175</TotalTime>
  <Words>457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Tw Cen MT</vt:lpstr>
      <vt:lpstr>Circuit</vt:lpstr>
      <vt:lpstr>Email a character</vt:lpstr>
      <vt:lpstr>Reminders for paragraphs:</vt:lpstr>
      <vt:lpstr>Vague vs specific detail</vt:lpstr>
      <vt:lpstr>Examples to help…</vt:lpstr>
      <vt:lpstr>Editing guide- when you finish your rough draft do the following with a different colored pen</vt:lpstr>
      <vt:lpstr>Common dead words you want to avoid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a character or author</dc:title>
  <dc:creator>Trisha</dc:creator>
  <cp:lastModifiedBy>Trisha</cp:lastModifiedBy>
  <cp:revision>26</cp:revision>
  <dcterms:created xsi:type="dcterms:W3CDTF">2017-09-28T13:21:14Z</dcterms:created>
  <dcterms:modified xsi:type="dcterms:W3CDTF">2019-09-12T13:26:34Z</dcterms:modified>
</cp:coreProperties>
</file>