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1"/>
  </p:sldMasterIdLst>
  <p:sldIdLst>
    <p:sldId id="256" r:id="rId2"/>
    <p:sldId id="257" r:id="rId3"/>
    <p:sldId id="258" r:id="rId4"/>
    <p:sldId id="259" r:id="rId5"/>
    <p:sldId id="262" r:id="rId6"/>
    <p:sldId id="265" r:id="rId7"/>
    <p:sldId id="266" r:id="rId8"/>
    <p:sldId id="267" r:id="rId9"/>
    <p:sldId id="268" r:id="rId10"/>
    <p:sldId id="269" r:id="rId11"/>
    <p:sldId id="270" r:id="rId12"/>
    <p:sldId id="264" r:id="rId13"/>
    <p:sldId id="271" r:id="rId14"/>
    <p:sldId id="273" r:id="rId15"/>
    <p:sldId id="274" r:id="rId16"/>
    <p:sldId id="275" r:id="rId17"/>
    <p:sldId id="263" r:id="rId18"/>
    <p:sldId id="276" r:id="rId19"/>
    <p:sldId id="277" r:id="rId20"/>
    <p:sldId id="278" r:id="rId21"/>
    <p:sldId id="279" r:id="rId22"/>
    <p:sldId id="272" r:id="rId23"/>
    <p:sldId id="280"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5" d="100"/>
          <a:sy n="55" d="100"/>
        </p:scale>
        <p:origin x="75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71501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679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48A87A34-81AB-432B-8DAE-1953F412C126}" type="datetimeFigureOut">
              <a:rPr lang="en-US" smtClean="0"/>
              <a:pPr/>
              <a:t>8/28/2019</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8156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837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pPr/>
              <a:t>8/28/2019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71117079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391616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89896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5468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8192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7318661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0468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8A87A34-81AB-432B-8DAE-1953F412C126}" type="datetimeFigureOut">
              <a:rPr lang="en-US" smtClean="0"/>
              <a:pPr/>
              <a:t>8/28/2019</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98740469"/>
      </p:ext>
    </p:extLst>
  </p:cSld>
  <p:clrMap bg1="dk1" tx1="lt1" bg2="dk2" tx2="lt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A799E-0045-4098-8DDD-1A75D7E979EA}"/>
              </a:ext>
            </a:extLst>
          </p:cNvPr>
          <p:cNvSpPr>
            <a:spLocks noGrp="1"/>
          </p:cNvSpPr>
          <p:nvPr>
            <p:ph type="ctrTitle"/>
          </p:nvPr>
        </p:nvSpPr>
        <p:spPr/>
        <p:txBody>
          <a:bodyPr/>
          <a:lstStyle/>
          <a:p>
            <a:r>
              <a:rPr lang="en-US" dirty="0"/>
              <a:t>MBMS Academic Expectations</a:t>
            </a:r>
          </a:p>
        </p:txBody>
      </p:sp>
      <p:sp>
        <p:nvSpPr>
          <p:cNvPr id="3" name="Subtitle 2">
            <a:extLst>
              <a:ext uri="{FF2B5EF4-FFF2-40B4-BE49-F238E27FC236}">
                <a16:creationId xmlns:a16="http://schemas.microsoft.com/office/drawing/2014/main" id="{7853A498-4F67-4F90-A4A4-83147ED9328F}"/>
              </a:ext>
            </a:extLst>
          </p:cNvPr>
          <p:cNvSpPr>
            <a:spLocks noGrp="1"/>
          </p:cNvSpPr>
          <p:nvPr>
            <p:ph type="subTitle" idx="1"/>
          </p:nvPr>
        </p:nvSpPr>
        <p:spPr/>
        <p:txBody>
          <a:bodyPr>
            <a:normAutofit/>
          </a:bodyPr>
          <a:lstStyle/>
          <a:p>
            <a:r>
              <a:rPr lang="en-US" sz="3200" dirty="0"/>
              <a:t>Cheating or Not Cheating? </a:t>
            </a:r>
          </a:p>
        </p:txBody>
      </p:sp>
    </p:spTree>
    <p:extLst>
      <p:ext uri="{BB962C8B-B14F-4D97-AF65-F5344CB8AC3E}">
        <p14:creationId xmlns:p14="http://schemas.microsoft.com/office/powerpoint/2010/main" val="32285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6D79E-28AB-4C77-AE0A-E4D42AFE6F08}"/>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101DDFA1-5532-4181-9A27-664A99F58A0A}"/>
              </a:ext>
            </a:extLst>
          </p:cNvPr>
          <p:cNvSpPr>
            <a:spLocks noGrp="1"/>
          </p:cNvSpPr>
          <p:nvPr>
            <p:ph idx="1"/>
          </p:nvPr>
        </p:nvSpPr>
        <p:spPr/>
        <p:txBody>
          <a:bodyPr/>
          <a:lstStyle/>
          <a:p>
            <a:r>
              <a:rPr lang="en-US" sz="4000" dirty="0"/>
              <a:t>You didn’t read an assignment and asked someone for details or used an internet source for ideas before a test or quiz.</a:t>
            </a:r>
          </a:p>
          <a:p>
            <a:r>
              <a:rPr lang="en-US" sz="4000" dirty="0"/>
              <a:t>This is CHEATING!</a:t>
            </a:r>
          </a:p>
          <a:p>
            <a:endParaRPr lang="en-US" dirty="0"/>
          </a:p>
        </p:txBody>
      </p:sp>
    </p:spTree>
    <p:extLst>
      <p:ext uri="{BB962C8B-B14F-4D97-AF65-F5344CB8AC3E}">
        <p14:creationId xmlns:p14="http://schemas.microsoft.com/office/powerpoint/2010/main" val="157261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9942D-6269-44B8-8EF6-9E2528534339}"/>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7EE5F136-AF25-48C5-8B80-EA92A64A78C9}"/>
              </a:ext>
            </a:extLst>
          </p:cNvPr>
          <p:cNvSpPr>
            <a:spLocks noGrp="1"/>
          </p:cNvSpPr>
          <p:nvPr>
            <p:ph idx="1"/>
          </p:nvPr>
        </p:nvSpPr>
        <p:spPr/>
        <p:txBody>
          <a:bodyPr/>
          <a:lstStyle/>
          <a:p>
            <a:r>
              <a:rPr lang="en-US" sz="4000" dirty="0"/>
              <a:t>You were part of a group project, and each person was supposed to write a section. Because you were the best writer, you wrote up everyone’s part for him.</a:t>
            </a:r>
          </a:p>
          <a:p>
            <a:r>
              <a:rPr lang="en-US" sz="4000" dirty="0"/>
              <a:t>This is CHEATING!</a:t>
            </a:r>
          </a:p>
          <a:p>
            <a:endParaRPr lang="en-US" dirty="0"/>
          </a:p>
        </p:txBody>
      </p:sp>
    </p:spTree>
    <p:extLst>
      <p:ext uri="{BB962C8B-B14F-4D97-AF65-F5344CB8AC3E}">
        <p14:creationId xmlns:p14="http://schemas.microsoft.com/office/powerpoint/2010/main" val="415532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0DFF0-6476-4825-9E6E-B7C19FAB6DF3}"/>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F51E4955-B705-42B3-81D2-464B14C79DAC}"/>
              </a:ext>
            </a:extLst>
          </p:cNvPr>
          <p:cNvSpPr>
            <a:spLocks noGrp="1"/>
          </p:cNvSpPr>
          <p:nvPr>
            <p:ph idx="1"/>
          </p:nvPr>
        </p:nvSpPr>
        <p:spPr/>
        <p:txBody>
          <a:bodyPr/>
          <a:lstStyle/>
          <a:p>
            <a:r>
              <a:rPr lang="en-US" sz="4000" dirty="0"/>
              <a:t>You called a friend and compared answers on a worksheet after you had done the assignment. You both discussed and clarified ideas.  You understood any changes you made in the answers.</a:t>
            </a:r>
          </a:p>
          <a:p>
            <a:r>
              <a:rPr lang="en-US" sz="4000" dirty="0"/>
              <a:t>This is NOT cheating!</a:t>
            </a:r>
          </a:p>
          <a:p>
            <a:endParaRPr lang="en-US" dirty="0"/>
          </a:p>
        </p:txBody>
      </p:sp>
    </p:spTree>
    <p:extLst>
      <p:ext uri="{BB962C8B-B14F-4D97-AF65-F5344CB8AC3E}">
        <p14:creationId xmlns:p14="http://schemas.microsoft.com/office/powerpoint/2010/main" val="292864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E5452-F4DB-46FA-8DAE-91A1788E868E}"/>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1AB7258E-FEB9-4B12-9551-FDA9DCCA62BE}"/>
              </a:ext>
            </a:extLst>
          </p:cNvPr>
          <p:cNvSpPr>
            <a:spLocks noGrp="1"/>
          </p:cNvSpPr>
          <p:nvPr>
            <p:ph idx="1"/>
          </p:nvPr>
        </p:nvSpPr>
        <p:spPr/>
        <p:txBody>
          <a:bodyPr/>
          <a:lstStyle/>
          <a:p>
            <a:r>
              <a:rPr lang="en-US" sz="4000" dirty="0"/>
              <a:t>You or your friend forged your parent’s signature.</a:t>
            </a:r>
          </a:p>
          <a:p>
            <a:r>
              <a:rPr lang="en-US" sz="4000" dirty="0"/>
              <a:t>This is CHEATING!</a:t>
            </a:r>
          </a:p>
          <a:p>
            <a:endParaRPr lang="en-US" dirty="0"/>
          </a:p>
        </p:txBody>
      </p:sp>
    </p:spTree>
    <p:extLst>
      <p:ext uri="{BB962C8B-B14F-4D97-AF65-F5344CB8AC3E}">
        <p14:creationId xmlns:p14="http://schemas.microsoft.com/office/powerpoint/2010/main" val="197678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18D41-7D45-411F-B9E3-AB14F96B64BE}"/>
              </a:ext>
            </a:extLst>
          </p:cNvPr>
          <p:cNvSpPr>
            <a:spLocks noGrp="1"/>
          </p:cNvSpPr>
          <p:nvPr>
            <p:ph type="title"/>
          </p:nvPr>
        </p:nvSpPr>
        <p:spPr/>
        <p:txBody>
          <a:bodyPr/>
          <a:lstStyle/>
          <a:p>
            <a:r>
              <a:rPr lang="en-US"/>
              <a:t>cheating or not cheating?</a:t>
            </a:r>
            <a:endParaRPr lang="en-US" dirty="0"/>
          </a:p>
        </p:txBody>
      </p:sp>
      <p:sp>
        <p:nvSpPr>
          <p:cNvPr id="3" name="Content Placeholder 2">
            <a:extLst>
              <a:ext uri="{FF2B5EF4-FFF2-40B4-BE49-F238E27FC236}">
                <a16:creationId xmlns:a16="http://schemas.microsoft.com/office/drawing/2014/main" id="{6EF09695-FD40-4FB5-A50E-57FD0ADB1A8A}"/>
              </a:ext>
            </a:extLst>
          </p:cNvPr>
          <p:cNvSpPr>
            <a:spLocks noGrp="1"/>
          </p:cNvSpPr>
          <p:nvPr>
            <p:ph idx="1"/>
          </p:nvPr>
        </p:nvSpPr>
        <p:spPr/>
        <p:txBody>
          <a:bodyPr/>
          <a:lstStyle/>
          <a:p>
            <a:r>
              <a:rPr lang="en-US" sz="4000" dirty="0"/>
              <a:t>You are not good at drawing. You did the written part of the assignment but you asked someone, student or adult, to do the illustration for you.</a:t>
            </a:r>
          </a:p>
          <a:p>
            <a:r>
              <a:rPr lang="en-US" sz="4000" dirty="0"/>
              <a:t>This is CHEATING!</a:t>
            </a:r>
          </a:p>
          <a:p>
            <a:endParaRPr lang="en-US" dirty="0"/>
          </a:p>
        </p:txBody>
      </p:sp>
    </p:spTree>
    <p:extLst>
      <p:ext uri="{BB962C8B-B14F-4D97-AF65-F5344CB8AC3E}">
        <p14:creationId xmlns:p14="http://schemas.microsoft.com/office/powerpoint/2010/main" val="398409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A973E-5B0A-4E27-B242-10F442D03424}"/>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F8E50857-8B4A-4C81-B16C-10DEA4DDF489}"/>
              </a:ext>
            </a:extLst>
          </p:cNvPr>
          <p:cNvSpPr>
            <a:spLocks noGrp="1"/>
          </p:cNvSpPr>
          <p:nvPr>
            <p:ph idx="1"/>
          </p:nvPr>
        </p:nvSpPr>
        <p:spPr/>
        <p:txBody>
          <a:bodyPr>
            <a:normAutofit/>
          </a:bodyPr>
          <a:lstStyle/>
          <a:p>
            <a:r>
              <a:rPr lang="en-US" sz="4000" dirty="0"/>
              <a:t>You and your friend did an assignment together that required short responses, and you wrote exactly the same words.</a:t>
            </a:r>
          </a:p>
          <a:p>
            <a:r>
              <a:rPr lang="en-US" sz="4000" dirty="0"/>
              <a:t>This is CHEATING! </a:t>
            </a:r>
          </a:p>
        </p:txBody>
      </p:sp>
    </p:spTree>
    <p:extLst>
      <p:ext uri="{BB962C8B-B14F-4D97-AF65-F5344CB8AC3E}">
        <p14:creationId xmlns:p14="http://schemas.microsoft.com/office/powerpoint/2010/main" val="159923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9F7C1-0867-40D7-B1D3-221FA1A8B08D}"/>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A4E25B1E-1EAA-4B07-9433-990D4BC7652F}"/>
              </a:ext>
            </a:extLst>
          </p:cNvPr>
          <p:cNvSpPr>
            <a:spLocks noGrp="1"/>
          </p:cNvSpPr>
          <p:nvPr>
            <p:ph idx="1"/>
          </p:nvPr>
        </p:nvSpPr>
        <p:spPr/>
        <p:txBody>
          <a:bodyPr/>
          <a:lstStyle/>
          <a:p>
            <a:r>
              <a:rPr lang="en-US" sz="4000" dirty="0"/>
              <a:t>You gave a writing assignment to a parent/tutor to type or format.</a:t>
            </a:r>
          </a:p>
          <a:p>
            <a:r>
              <a:rPr lang="en-US" sz="4000" dirty="0"/>
              <a:t>This is CHEATING!</a:t>
            </a:r>
          </a:p>
          <a:p>
            <a:endParaRPr lang="en-US" dirty="0"/>
          </a:p>
        </p:txBody>
      </p:sp>
    </p:spTree>
    <p:extLst>
      <p:ext uri="{BB962C8B-B14F-4D97-AF65-F5344CB8AC3E}">
        <p14:creationId xmlns:p14="http://schemas.microsoft.com/office/powerpoint/2010/main" val="206997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DC8C-CE03-4861-AB60-AA00286D1BBB}"/>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4D50865D-5D32-4DF1-AF08-F25941D567A0}"/>
              </a:ext>
            </a:extLst>
          </p:cNvPr>
          <p:cNvSpPr>
            <a:spLocks noGrp="1"/>
          </p:cNvSpPr>
          <p:nvPr>
            <p:ph idx="1"/>
          </p:nvPr>
        </p:nvSpPr>
        <p:spPr/>
        <p:txBody>
          <a:bodyPr/>
          <a:lstStyle/>
          <a:p>
            <a:r>
              <a:rPr lang="en-US" sz="4000" dirty="0"/>
              <a:t>You let someone read part of your essay in your presence to get feedback on it for yourself or to clarify an idea for the student.</a:t>
            </a:r>
          </a:p>
          <a:p>
            <a:r>
              <a:rPr lang="en-US" sz="4000" dirty="0"/>
              <a:t>This is NOT cheating! </a:t>
            </a:r>
          </a:p>
          <a:p>
            <a:endParaRPr lang="en-US" dirty="0"/>
          </a:p>
        </p:txBody>
      </p:sp>
    </p:spTree>
    <p:extLst>
      <p:ext uri="{BB962C8B-B14F-4D97-AF65-F5344CB8AC3E}">
        <p14:creationId xmlns:p14="http://schemas.microsoft.com/office/powerpoint/2010/main" val="94545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066D4-67DA-4B91-84A8-59164A0504B6}"/>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06D6826F-E3F6-43BA-A3BF-AAE3649EC3B7}"/>
              </a:ext>
            </a:extLst>
          </p:cNvPr>
          <p:cNvSpPr>
            <a:spLocks noGrp="1"/>
          </p:cNvSpPr>
          <p:nvPr>
            <p:ph idx="1"/>
          </p:nvPr>
        </p:nvSpPr>
        <p:spPr/>
        <p:txBody>
          <a:bodyPr/>
          <a:lstStyle/>
          <a:p>
            <a:r>
              <a:rPr lang="en-US" sz="4000" dirty="0"/>
              <a:t>You wrote a draft of an essay, and your parent/tutor revised it. The essay was changed a lot from the draft, and many of the words and phrases were not yours.</a:t>
            </a:r>
          </a:p>
          <a:p>
            <a:r>
              <a:rPr lang="en-US" sz="4000" dirty="0"/>
              <a:t>This is CHEATING!</a:t>
            </a:r>
          </a:p>
          <a:p>
            <a:endParaRPr lang="en-US" dirty="0"/>
          </a:p>
        </p:txBody>
      </p:sp>
    </p:spTree>
    <p:extLst>
      <p:ext uri="{BB962C8B-B14F-4D97-AF65-F5344CB8AC3E}">
        <p14:creationId xmlns:p14="http://schemas.microsoft.com/office/powerpoint/2010/main" val="680954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10827-A016-4F26-9E48-77A56AB10FD8}"/>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AABC664F-5D9B-4446-B371-29DA246FD821}"/>
              </a:ext>
            </a:extLst>
          </p:cNvPr>
          <p:cNvSpPr>
            <a:spLocks noGrp="1"/>
          </p:cNvSpPr>
          <p:nvPr>
            <p:ph idx="1"/>
          </p:nvPr>
        </p:nvSpPr>
        <p:spPr/>
        <p:txBody>
          <a:bodyPr/>
          <a:lstStyle/>
          <a:p>
            <a:r>
              <a:rPr lang="en-US" sz="4000" dirty="0"/>
              <a:t>You were found to have someone else’s homework in your possession, including on your iPad.</a:t>
            </a:r>
          </a:p>
          <a:p>
            <a:r>
              <a:rPr lang="en-US" sz="4000" dirty="0"/>
              <a:t>This is CHEATING!</a:t>
            </a:r>
          </a:p>
          <a:p>
            <a:endParaRPr lang="en-US" dirty="0"/>
          </a:p>
        </p:txBody>
      </p:sp>
    </p:spTree>
    <p:extLst>
      <p:ext uri="{BB962C8B-B14F-4D97-AF65-F5344CB8AC3E}">
        <p14:creationId xmlns:p14="http://schemas.microsoft.com/office/powerpoint/2010/main" val="165360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D4562-BB89-4E60-8807-45EBD2516A5B}"/>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B2BEE377-7EF4-4CCC-BB8A-BAFBD46F5A06}"/>
              </a:ext>
            </a:extLst>
          </p:cNvPr>
          <p:cNvSpPr>
            <a:spLocks noGrp="1"/>
          </p:cNvSpPr>
          <p:nvPr>
            <p:ph idx="1"/>
          </p:nvPr>
        </p:nvSpPr>
        <p:spPr/>
        <p:txBody>
          <a:bodyPr>
            <a:normAutofit/>
          </a:bodyPr>
          <a:lstStyle/>
          <a:p>
            <a:r>
              <a:rPr lang="en-US" sz="4000" dirty="0"/>
              <a:t>You copied directly from another source or paraphrased from another source, but you presented it as your own ideas and words.</a:t>
            </a:r>
          </a:p>
          <a:p>
            <a:r>
              <a:rPr lang="en-US" sz="4000" dirty="0"/>
              <a:t>This is Cheating!</a:t>
            </a:r>
          </a:p>
        </p:txBody>
      </p:sp>
    </p:spTree>
    <p:extLst>
      <p:ext uri="{BB962C8B-B14F-4D97-AF65-F5344CB8AC3E}">
        <p14:creationId xmlns:p14="http://schemas.microsoft.com/office/powerpoint/2010/main" val="195875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FF5FC-52E7-4B66-ACFD-677231F34CF3}"/>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DBE92034-1E3D-4D1D-846E-BAD0A07FEC92}"/>
              </a:ext>
            </a:extLst>
          </p:cNvPr>
          <p:cNvSpPr>
            <a:spLocks noGrp="1"/>
          </p:cNvSpPr>
          <p:nvPr>
            <p:ph idx="1"/>
          </p:nvPr>
        </p:nvSpPr>
        <p:spPr/>
        <p:txBody>
          <a:bodyPr/>
          <a:lstStyle/>
          <a:p>
            <a:r>
              <a:rPr lang="en-US" sz="4000" dirty="0"/>
              <a:t>You were dishonest about how much you read for independent reading.</a:t>
            </a:r>
          </a:p>
          <a:p>
            <a:r>
              <a:rPr lang="en-US" sz="4000" dirty="0"/>
              <a:t>This is CHEATING! </a:t>
            </a:r>
          </a:p>
          <a:p>
            <a:endParaRPr lang="en-US" dirty="0"/>
          </a:p>
        </p:txBody>
      </p:sp>
    </p:spTree>
    <p:extLst>
      <p:ext uri="{BB962C8B-B14F-4D97-AF65-F5344CB8AC3E}">
        <p14:creationId xmlns:p14="http://schemas.microsoft.com/office/powerpoint/2010/main" val="212681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02EEA-177D-4A51-8F5B-1DF848AFFF05}"/>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1DA4DF60-C9FD-4B3F-91E1-BC3C7BFCBF13}"/>
              </a:ext>
            </a:extLst>
          </p:cNvPr>
          <p:cNvSpPr>
            <a:spLocks noGrp="1"/>
          </p:cNvSpPr>
          <p:nvPr>
            <p:ph idx="1"/>
          </p:nvPr>
        </p:nvSpPr>
        <p:spPr/>
        <p:txBody>
          <a:bodyPr/>
          <a:lstStyle/>
          <a:p>
            <a:r>
              <a:rPr lang="en-US" sz="4000" dirty="0"/>
              <a:t>When asked to write a summary about a reading, you looked at an online source instead of thinking of what to include on your own.</a:t>
            </a:r>
          </a:p>
          <a:p>
            <a:r>
              <a:rPr lang="en-US" sz="4000" dirty="0"/>
              <a:t>This is CHEATING!</a:t>
            </a:r>
          </a:p>
          <a:p>
            <a:endParaRPr lang="en-US" dirty="0"/>
          </a:p>
        </p:txBody>
      </p:sp>
    </p:spTree>
    <p:extLst>
      <p:ext uri="{BB962C8B-B14F-4D97-AF65-F5344CB8AC3E}">
        <p14:creationId xmlns:p14="http://schemas.microsoft.com/office/powerpoint/2010/main" val="366216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2D3A3-1196-4BA5-8C77-0297CB56F6F5}"/>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C49CF186-E18B-472A-A0B5-91AFF8FC8316}"/>
              </a:ext>
            </a:extLst>
          </p:cNvPr>
          <p:cNvSpPr>
            <a:spLocks noGrp="1"/>
          </p:cNvSpPr>
          <p:nvPr>
            <p:ph idx="1"/>
          </p:nvPr>
        </p:nvSpPr>
        <p:spPr/>
        <p:txBody>
          <a:bodyPr/>
          <a:lstStyle/>
          <a:p>
            <a:r>
              <a:rPr lang="en-US" sz="4000" dirty="0"/>
              <a:t>You had a science project, and you shared your ideas with a parent/tutor to get their opinion on which one to choose.</a:t>
            </a:r>
          </a:p>
          <a:p>
            <a:r>
              <a:rPr lang="en-US" sz="4000" dirty="0"/>
              <a:t>This is NOT cheating!</a:t>
            </a:r>
          </a:p>
          <a:p>
            <a:endParaRPr lang="en-US" dirty="0"/>
          </a:p>
        </p:txBody>
      </p:sp>
    </p:spTree>
    <p:extLst>
      <p:ext uri="{BB962C8B-B14F-4D97-AF65-F5344CB8AC3E}">
        <p14:creationId xmlns:p14="http://schemas.microsoft.com/office/powerpoint/2010/main" val="54218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3100C-A475-4C72-BF8E-B8530556131B}"/>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E23E0B98-CBC9-4240-AE63-F2B0D57699B6}"/>
              </a:ext>
            </a:extLst>
          </p:cNvPr>
          <p:cNvSpPr>
            <a:spLocks noGrp="1"/>
          </p:cNvSpPr>
          <p:nvPr>
            <p:ph idx="1"/>
          </p:nvPr>
        </p:nvSpPr>
        <p:spPr/>
        <p:txBody>
          <a:bodyPr>
            <a:normAutofit/>
          </a:bodyPr>
          <a:lstStyle/>
          <a:p>
            <a:r>
              <a:rPr lang="en-US" sz="4000" dirty="0"/>
              <a:t>You wanted to take a shortcut, so you cut across part of the grass on run day. </a:t>
            </a:r>
          </a:p>
          <a:p>
            <a:r>
              <a:rPr lang="en-US" sz="4000" dirty="0"/>
              <a:t>This is CHEATING!</a:t>
            </a:r>
          </a:p>
        </p:txBody>
      </p:sp>
    </p:spTree>
    <p:extLst>
      <p:ext uri="{BB962C8B-B14F-4D97-AF65-F5344CB8AC3E}">
        <p14:creationId xmlns:p14="http://schemas.microsoft.com/office/powerpoint/2010/main" val="308256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E9109-4D14-410C-8CBF-7AE0DB971D79}"/>
              </a:ext>
            </a:extLst>
          </p:cNvPr>
          <p:cNvSpPr>
            <a:spLocks noGrp="1"/>
          </p:cNvSpPr>
          <p:nvPr>
            <p:ph type="title"/>
          </p:nvPr>
        </p:nvSpPr>
        <p:spPr/>
        <p:txBody>
          <a:bodyPr/>
          <a:lstStyle/>
          <a:p>
            <a:r>
              <a:rPr lang="en-US" dirty="0"/>
              <a:t>Partner activity with handout</a:t>
            </a:r>
          </a:p>
        </p:txBody>
      </p:sp>
      <p:sp>
        <p:nvSpPr>
          <p:cNvPr id="3" name="Content Placeholder 2">
            <a:extLst>
              <a:ext uri="{FF2B5EF4-FFF2-40B4-BE49-F238E27FC236}">
                <a16:creationId xmlns:a16="http://schemas.microsoft.com/office/drawing/2014/main" id="{D3D43184-673B-4E86-9242-5AE608F9AF17}"/>
              </a:ext>
            </a:extLst>
          </p:cNvPr>
          <p:cNvSpPr>
            <a:spLocks noGrp="1"/>
          </p:cNvSpPr>
          <p:nvPr>
            <p:ph idx="1"/>
          </p:nvPr>
        </p:nvSpPr>
        <p:spPr/>
        <p:txBody>
          <a:bodyPr/>
          <a:lstStyle/>
          <a:p>
            <a:r>
              <a:rPr lang="en-US" dirty="0"/>
              <a:t>Turn to the person sitting next to you to partner up. Discuss then write under each line (for the left Cheating column) on ways you can prevent and or avoid the situation and or find a solution to the issue to </a:t>
            </a:r>
            <a:r>
              <a:rPr lang="en-US"/>
              <a:t>avoid cheating. </a:t>
            </a:r>
            <a:endParaRPr lang="en-US" dirty="0"/>
          </a:p>
          <a:p>
            <a:endParaRPr lang="en-US" dirty="0"/>
          </a:p>
          <a:p>
            <a:r>
              <a:rPr lang="en-US" dirty="0"/>
              <a:t>I will give you a few minutes to do this and then we will have a brief discussion about your ideas.</a:t>
            </a:r>
          </a:p>
          <a:p>
            <a:endParaRPr lang="en-US" dirty="0"/>
          </a:p>
          <a:p>
            <a:r>
              <a:rPr lang="en-US" dirty="0"/>
              <a:t>You must write out your full name and sign your name below  it on the MBMS Academic Expectations sheet.</a:t>
            </a:r>
          </a:p>
        </p:txBody>
      </p:sp>
    </p:spTree>
    <p:extLst>
      <p:ext uri="{BB962C8B-B14F-4D97-AF65-F5344CB8AC3E}">
        <p14:creationId xmlns:p14="http://schemas.microsoft.com/office/powerpoint/2010/main" val="1348738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2DD55-C1A7-4F61-BE2F-1D6BF8F94341}"/>
              </a:ext>
            </a:extLst>
          </p:cNvPr>
          <p:cNvSpPr>
            <a:spLocks noGrp="1"/>
          </p:cNvSpPr>
          <p:nvPr>
            <p:ph type="title"/>
          </p:nvPr>
        </p:nvSpPr>
        <p:spPr/>
        <p:txBody>
          <a:bodyPr/>
          <a:lstStyle/>
          <a:p>
            <a:r>
              <a:rPr lang="en-US" dirty="0"/>
              <a:t>Is this cheating or not cheating?</a:t>
            </a:r>
          </a:p>
        </p:txBody>
      </p:sp>
      <p:sp>
        <p:nvSpPr>
          <p:cNvPr id="3" name="Content Placeholder 2">
            <a:extLst>
              <a:ext uri="{FF2B5EF4-FFF2-40B4-BE49-F238E27FC236}">
                <a16:creationId xmlns:a16="http://schemas.microsoft.com/office/drawing/2014/main" id="{9AE98B34-BF66-4890-8E9A-C6A444A3AC06}"/>
              </a:ext>
            </a:extLst>
          </p:cNvPr>
          <p:cNvSpPr>
            <a:spLocks noGrp="1"/>
          </p:cNvSpPr>
          <p:nvPr>
            <p:ph idx="1"/>
          </p:nvPr>
        </p:nvSpPr>
        <p:spPr/>
        <p:txBody>
          <a:bodyPr>
            <a:normAutofit/>
          </a:bodyPr>
          <a:lstStyle/>
          <a:p>
            <a:r>
              <a:rPr lang="en-US" sz="4000" dirty="0"/>
              <a:t>You are assigned a group in class. While in class, you and others in your group discussed the worksheet and wrote exactly the same answers.</a:t>
            </a:r>
          </a:p>
          <a:p>
            <a:r>
              <a:rPr lang="en-US" sz="4000" dirty="0"/>
              <a:t>This is NOT cheating!</a:t>
            </a:r>
          </a:p>
          <a:p>
            <a:endParaRPr lang="en-US" sz="4000" dirty="0"/>
          </a:p>
        </p:txBody>
      </p:sp>
    </p:spTree>
    <p:extLst>
      <p:ext uri="{BB962C8B-B14F-4D97-AF65-F5344CB8AC3E}">
        <p14:creationId xmlns:p14="http://schemas.microsoft.com/office/powerpoint/2010/main" val="38309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1F88E-545B-410B-BC80-552121CBCD7E}"/>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F4D69DF7-B125-47C4-BE37-42FB3B73BB02}"/>
              </a:ext>
            </a:extLst>
          </p:cNvPr>
          <p:cNvSpPr>
            <a:spLocks noGrp="1"/>
          </p:cNvSpPr>
          <p:nvPr>
            <p:ph idx="1"/>
          </p:nvPr>
        </p:nvSpPr>
        <p:spPr/>
        <p:txBody>
          <a:bodyPr/>
          <a:lstStyle/>
          <a:p>
            <a:r>
              <a:rPr lang="en-US" sz="4000" dirty="0"/>
              <a:t>You did not understand an idea in a homework assignment, and you messaged a friend to talk about it.</a:t>
            </a:r>
          </a:p>
          <a:p>
            <a:r>
              <a:rPr lang="en-US" sz="4000" dirty="0"/>
              <a:t>This is NOT cheating!</a:t>
            </a:r>
          </a:p>
          <a:p>
            <a:endParaRPr lang="en-US" dirty="0"/>
          </a:p>
        </p:txBody>
      </p:sp>
    </p:spTree>
    <p:extLst>
      <p:ext uri="{BB962C8B-B14F-4D97-AF65-F5344CB8AC3E}">
        <p14:creationId xmlns:p14="http://schemas.microsoft.com/office/powerpoint/2010/main" val="5909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71480-E051-4D3A-82C9-ED92DAF041F7}"/>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FCDDF3CC-181A-4716-B241-B6A9C57AFBEE}"/>
              </a:ext>
            </a:extLst>
          </p:cNvPr>
          <p:cNvSpPr>
            <a:spLocks noGrp="1"/>
          </p:cNvSpPr>
          <p:nvPr>
            <p:ph idx="1"/>
          </p:nvPr>
        </p:nvSpPr>
        <p:spPr/>
        <p:txBody>
          <a:bodyPr>
            <a:normAutofit/>
          </a:bodyPr>
          <a:lstStyle/>
          <a:p>
            <a:r>
              <a:rPr lang="en-US" sz="4000" dirty="0"/>
              <a:t>You are assigned a group in class and you don’t finish. </a:t>
            </a:r>
            <a:r>
              <a:rPr lang="en-US" sz="4000" b="1" dirty="0"/>
              <a:t>Later</a:t>
            </a:r>
            <a:r>
              <a:rPr lang="en-US" sz="4000" dirty="0"/>
              <a:t>, for homework, you and another student from your group wrote exactly the same answers.</a:t>
            </a:r>
          </a:p>
          <a:p>
            <a:r>
              <a:rPr lang="en-US" sz="4000" dirty="0"/>
              <a:t>This is CHEATING!</a:t>
            </a:r>
          </a:p>
        </p:txBody>
      </p:sp>
    </p:spTree>
    <p:extLst>
      <p:ext uri="{BB962C8B-B14F-4D97-AF65-F5344CB8AC3E}">
        <p14:creationId xmlns:p14="http://schemas.microsoft.com/office/powerpoint/2010/main" val="246125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C36E-AB13-4EBC-A8FA-1B3A9CE2339D}"/>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352A0F6F-F087-45D0-BC5A-06D15DC24F56}"/>
              </a:ext>
            </a:extLst>
          </p:cNvPr>
          <p:cNvSpPr>
            <a:spLocks noGrp="1"/>
          </p:cNvSpPr>
          <p:nvPr>
            <p:ph idx="1"/>
          </p:nvPr>
        </p:nvSpPr>
        <p:spPr/>
        <p:txBody>
          <a:bodyPr/>
          <a:lstStyle/>
          <a:p>
            <a:r>
              <a:rPr lang="en-US" sz="4000" dirty="0"/>
              <a:t>You loaned, messaged, or somehow shared a completed assignment, giving someone the opportunity to copy it or turn it in as his/her own.</a:t>
            </a:r>
          </a:p>
          <a:p>
            <a:r>
              <a:rPr lang="en-US" sz="4000" dirty="0"/>
              <a:t>This is CHEATING!</a:t>
            </a:r>
          </a:p>
          <a:p>
            <a:endParaRPr lang="en-US" dirty="0"/>
          </a:p>
        </p:txBody>
      </p:sp>
    </p:spTree>
    <p:extLst>
      <p:ext uri="{BB962C8B-B14F-4D97-AF65-F5344CB8AC3E}">
        <p14:creationId xmlns:p14="http://schemas.microsoft.com/office/powerpoint/2010/main" val="252989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D4AA7-36F0-4D8A-8BCF-DA5D20DAE424}"/>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CEB29C62-14B1-417F-96D9-058B8AF922CE}"/>
              </a:ext>
            </a:extLst>
          </p:cNvPr>
          <p:cNvSpPr>
            <a:spLocks noGrp="1"/>
          </p:cNvSpPr>
          <p:nvPr>
            <p:ph idx="1"/>
          </p:nvPr>
        </p:nvSpPr>
        <p:spPr/>
        <p:txBody>
          <a:bodyPr/>
          <a:lstStyle/>
          <a:p>
            <a:r>
              <a:rPr lang="en-US" sz="4000" dirty="0"/>
              <a:t>You copied a friend’s homework assignment.</a:t>
            </a:r>
          </a:p>
          <a:p>
            <a:r>
              <a:rPr lang="en-US" sz="4000" dirty="0"/>
              <a:t>This is CHEATING!</a:t>
            </a:r>
          </a:p>
          <a:p>
            <a:endParaRPr lang="en-US" dirty="0"/>
          </a:p>
        </p:txBody>
      </p:sp>
    </p:spTree>
    <p:extLst>
      <p:ext uri="{BB962C8B-B14F-4D97-AF65-F5344CB8AC3E}">
        <p14:creationId xmlns:p14="http://schemas.microsoft.com/office/powerpoint/2010/main" val="191886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7B62B-7991-4F41-AD14-37B095789D0F}"/>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31C512AA-9866-49D9-9E49-6326F7D5D75A}"/>
              </a:ext>
            </a:extLst>
          </p:cNvPr>
          <p:cNvSpPr>
            <a:spLocks noGrp="1"/>
          </p:cNvSpPr>
          <p:nvPr>
            <p:ph idx="1"/>
          </p:nvPr>
        </p:nvSpPr>
        <p:spPr/>
        <p:txBody>
          <a:bodyPr/>
          <a:lstStyle/>
          <a:p>
            <a:r>
              <a:rPr lang="en-US" sz="4000" dirty="0"/>
              <a:t>You sat down with a parent, friend, or tutor and reviewed your essay to clarify ideas and discuss proofreading.</a:t>
            </a:r>
          </a:p>
          <a:p>
            <a:r>
              <a:rPr lang="en-US" sz="4000" dirty="0"/>
              <a:t>This is NOT cheating!</a:t>
            </a:r>
          </a:p>
          <a:p>
            <a:endParaRPr lang="en-US" dirty="0"/>
          </a:p>
        </p:txBody>
      </p:sp>
    </p:spTree>
    <p:extLst>
      <p:ext uri="{BB962C8B-B14F-4D97-AF65-F5344CB8AC3E}">
        <p14:creationId xmlns:p14="http://schemas.microsoft.com/office/powerpoint/2010/main" val="51082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2F490-07D1-443D-9060-E5982D5706DD}"/>
              </a:ext>
            </a:extLst>
          </p:cNvPr>
          <p:cNvSpPr>
            <a:spLocks noGrp="1"/>
          </p:cNvSpPr>
          <p:nvPr>
            <p:ph type="title"/>
          </p:nvPr>
        </p:nvSpPr>
        <p:spPr/>
        <p:txBody>
          <a:bodyPr/>
          <a:lstStyle/>
          <a:p>
            <a:pPr algn="ctr"/>
            <a:r>
              <a:rPr lang="en-US" dirty="0"/>
              <a:t>cheating or not cheating?</a:t>
            </a:r>
          </a:p>
        </p:txBody>
      </p:sp>
      <p:sp>
        <p:nvSpPr>
          <p:cNvPr id="3" name="Content Placeholder 2">
            <a:extLst>
              <a:ext uri="{FF2B5EF4-FFF2-40B4-BE49-F238E27FC236}">
                <a16:creationId xmlns:a16="http://schemas.microsoft.com/office/drawing/2014/main" id="{D25907E9-2C8D-46D8-9408-74E1075BAC5F}"/>
              </a:ext>
            </a:extLst>
          </p:cNvPr>
          <p:cNvSpPr>
            <a:spLocks noGrp="1"/>
          </p:cNvSpPr>
          <p:nvPr>
            <p:ph idx="1"/>
          </p:nvPr>
        </p:nvSpPr>
        <p:spPr/>
        <p:txBody>
          <a:bodyPr/>
          <a:lstStyle/>
          <a:p>
            <a:r>
              <a:rPr lang="en-US" sz="4000" dirty="0"/>
              <a:t>You asked someone about specific questions on a test because that person took the test before you were to take it.</a:t>
            </a:r>
          </a:p>
          <a:p>
            <a:r>
              <a:rPr lang="en-US" sz="4000" dirty="0"/>
              <a:t>This is CHEATING!</a:t>
            </a:r>
          </a:p>
          <a:p>
            <a:endParaRPr lang="en-US" dirty="0"/>
          </a:p>
        </p:txBody>
      </p:sp>
    </p:spTree>
    <p:extLst>
      <p:ext uri="{BB962C8B-B14F-4D97-AF65-F5344CB8AC3E}">
        <p14:creationId xmlns:p14="http://schemas.microsoft.com/office/powerpoint/2010/main" val="2536463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76</TotalTime>
  <Words>820</Words>
  <Application>Microsoft Office PowerPoint</Application>
  <PresentationFormat>Widescreen</PresentationFormat>
  <Paragraphs>74</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Corbel</vt:lpstr>
      <vt:lpstr>Wingdings</vt:lpstr>
      <vt:lpstr>Banded</vt:lpstr>
      <vt:lpstr>MBMS Academic Expectations</vt:lpstr>
      <vt:lpstr>cheating or not cheating?</vt:lpstr>
      <vt:lpstr>Is this 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cheating or not cheating?</vt:lpstr>
      <vt:lpstr>Partner activity with handout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MBMS Academic Expectations</dc:title>
  <dc:creator>Trisha</dc:creator>
  <cp:lastModifiedBy>Trisha</cp:lastModifiedBy>
  <cp:revision>22</cp:revision>
  <dcterms:created xsi:type="dcterms:W3CDTF">2018-08-29T23:34:08Z</dcterms:created>
  <dcterms:modified xsi:type="dcterms:W3CDTF">2019-08-28T23:27:54Z</dcterms:modified>
</cp:coreProperties>
</file>